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jpg" ContentType="image/jpeg"/>
  <Default Extension="mp4" ContentType="video/unknown"/>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media/image7.jpg" ContentType="image/png"/>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60" r:id="rId1"/>
  </p:sldMasterIdLst>
  <p:notesMasterIdLst>
    <p:notesMasterId r:id="rId57"/>
  </p:notesMasterIdLst>
  <p:sldIdLst>
    <p:sldId id="256" r:id="rId2"/>
    <p:sldId id="263" r:id="rId3"/>
    <p:sldId id="274" r:id="rId4"/>
    <p:sldId id="267" r:id="rId5"/>
    <p:sldId id="269" r:id="rId6"/>
    <p:sldId id="264" r:id="rId7"/>
    <p:sldId id="270" r:id="rId8"/>
    <p:sldId id="266" r:id="rId9"/>
    <p:sldId id="265" r:id="rId10"/>
    <p:sldId id="271" r:id="rId11"/>
    <p:sldId id="273" r:id="rId12"/>
    <p:sldId id="257" r:id="rId13"/>
    <p:sldId id="272" r:id="rId14"/>
    <p:sldId id="275" r:id="rId15"/>
    <p:sldId id="276" r:id="rId16"/>
    <p:sldId id="277" r:id="rId17"/>
    <p:sldId id="258" r:id="rId18"/>
    <p:sldId id="259" r:id="rId19"/>
    <p:sldId id="278" r:id="rId20"/>
    <p:sldId id="279" r:id="rId21"/>
    <p:sldId id="299" r:id="rId22"/>
    <p:sldId id="281" r:id="rId23"/>
    <p:sldId id="282" r:id="rId24"/>
    <p:sldId id="301" r:id="rId25"/>
    <p:sldId id="302" r:id="rId26"/>
    <p:sldId id="303" r:id="rId27"/>
    <p:sldId id="304" r:id="rId28"/>
    <p:sldId id="280" r:id="rId29"/>
    <p:sldId id="308" r:id="rId30"/>
    <p:sldId id="283" r:id="rId31"/>
    <p:sldId id="310" r:id="rId32"/>
    <p:sldId id="305" r:id="rId33"/>
    <p:sldId id="260" r:id="rId34"/>
    <p:sldId id="284" r:id="rId35"/>
    <p:sldId id="307" r:id="rId36"/>
    <p:sldId id="313" r:id="rId37"/>
    <p:sldId id="306" r:id="rId38"/>
    <p:sldId id="285" r:id="rId39"/>
    <p:sldId id="309" r:id="rId40"/>
    <p:sldId id="288" r:id="rId41"/>
    <p:sldId id="262" r:id="rId42"/>
    <p:sldId id="312" r:id="rId43"/>
    <p:sldId id="315" r:id="rId44"/>
    <p:sldId id="293" r:id="rId45"/>
    <p:sldId id="317" r:id="rId46"/>
    <p:sldId id="316" r:id="rId47"/>
    <p:sldId id="294" r:id="rId48"/>
    <p:sldId id="318" r:id="rId49"/>
    <p:sldId id="261" r:id="rId50"/>
    <p:sldId id="290" r:id="rId51"/>
    <p:sldId id="319" r:id="rId52"/>
    <p:sldId id="320" r:id="rId53"/>
    <p:sldId id="321" r:id="rId54"/>
    <p:sldId id="295" r:id="rId55"/>
    <p:sldId id="287" r:id="rId56"/>
  </p:sldIdLst>
  <p:sldSz cx="9144000" cy="6858000" type="screen4x3"/>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p:restoredTop sz="94660"/>
  </p:normalViewPr>
  <p:slideViewPr>
    <p:cSldViewPr>
      <p:cViewPr varScale="1">
        <p:scale>
          <a:sx n="87" d="100"/>
          <a:sy n="87" d="100"/>
        </p:scale>
        <p:origin x="-1458" y="-84"/>
      </p:cViewPr>
      <p:guideLst>
        <p:guide orient="horz" pos="2160"/>
        <p:guide pos="288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54" Type="http://schemas.openxmlformats.org/officeDocument/2006/relationships/slide" Target="slides/slide53.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notesMaster" Target="notesMasters/notesMaster1.xml"/><Relationship Id="rId61"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8" Type="http://schemas.openxmlformats.org/officeDocument/2006/relationships/slide" Target="slides/slide7.xml"/><Relationship Id="rId51" Type="http://schemas.openxmlformats.org/officeDocument/2006/relationships/slide" Target="slides/slide50.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0B8A493F-B30D-4015-A29F-2700EB5B6661}" type="datetimeFigureOut">
              <a:rPr lang="en-US" smtClean="0"/>
              <a:t>9/29/2018</a:t>
            </a:fld>
            <a:endParaRPr lang="en-US"/>
          </a:p>
        </p:txBody>
      </p:sp>
      <p:sp>
        <p:nvSpPr>
          <p:cNvPr id="4" name="Slide Image Placeholder 3"/>
          <p:cNvSpPr>
            <a:spLocks noGrp="1" noRot="1" noChangeAspect="1"/>
          </p:cNvSpPr>
          <p:nvPr>
            <p:ph type="sldImg" idx="2"/>
          </p:nvPr>
        </p:nvSpPr>
        <p:spPr>
          <a:xfrm>
            <a:off x="1143000" y="685800"/>
            <a:ext cx="4572000" cy="34290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7AD614B3-A25D-4072-AC93-2705BA6298E3}" type="slidenum">
              <a:rPr lang="en-US" smtClean="0"/>
              <a:t>‹#›</a:t>
            </a:fld>
            <a:endParaRPr lang="en-US"/>
          </a:p>
        </p:txBody>
      </p:sp>
    </p:spTree>
    <p:extLst>
      <p:ext uri="{BB962C8B-B14F-4D97-AF65-F5344CB8AC3E}">
        <p14:creationId xmlns:p14="http://schemas.microsoft.com/office/powerpoint/2010/main" val="192351559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Challenge in finding obvious physical models: suggests a rolodex, check boxes, and card catalogue.</a:t>
            </a:r>
            <a:endParaRPr lang="en-US" dirty="0"/>
          </a:p>
        </p:txBody>
      </p:sp>
      <p:sp>
        <p:nvSpPr>
          <p:cNvPr id="4" name="Slide Number Placeholder 3"/>
          <p:cNvSpPr>
            <a:spLocks noGrp="1"/>
          </p:cNvSpPr>
          <p:nvPr>
            <p:ph type="sldNum" sz="quarter" idx="10"/>
          </p:nvPr>
        </p:nvSpPr>
        <p:spPr/>
        <p:txBody>
          <a:bodyPr/>
          <a:lstStyle/>
          <a:p>
            <a:fld id="{7AD614B3-A25D-4072-AC93-2705BA6298E3}" type="slidenum">
              <a:rPr lang="en-US" smtClean="0"/>
              <a:t>3</a:t>
            </a:fld>
            <a:endParaRPr lang="en-US"/>
          </a:p>
        </p:txBody>
      </p:sp>
    </p:spTree>
    <p:extLst>
      <p:ext uri="{BB962C8B-B14F-4D97-AF65-F5344CB8AC3E}">
        <p14:creationId xmlns:p14="http://schemas.microsoft.com/office/powerpoint/2010/main" val="280563231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a:p>
        </p:txBody>
      </p:sp>
      <p:sp>
        <p:nvSpPr>
          <p:cNvPr id="4" name="Slide Number Placeholder 3"/>
          <p:cNvSpPr>
            <a:spLocks noGrp="1"/>
          </p:cNvSpPr>
          <p:nvPr>
            <p:ph type="sldNum" sz="quarter" idx="10"/>
          </p:nvPr>
        </p:nvSpPr>
        <p:spPr/>
        <p:txBody>
          <a:bodyPr/>
          <a:lstStyle/>
          <a:p>
            <a:fld id="{7AD614B3-A25D-4072-AC93-2705BA6298E3}" type="slidenum">
              <a:rPr lang="en-US" smtClean="0"/>
              <a:t>9</a:t>
            </a:fld>
            <a:endParaRPr lang="en-US"/>
          </a:p>
        </p:txBody>
      </p:sp>
    </p:spTree>
    <p:extLst>
      <p:ext uri="{BB962C8B-B14F-4D97-AF65-F5344CB8AC3E}">
        <p14:creationId xmlns:p14="http://schemas.microsoft.com/office/powerpoint/2010/main" val="288450261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Embodied</a:t>
            </a:r>
            <a:r>
              <a:rPr lang="en-US" baseline="0" dirty="0" smtClean="0"/>
              <a:t> cognition tells us that a key component of cognitive development occurs through direct interaction with the world.</a:t>
            </a:r>
          </a:p>
          <a:p>
            <a:r>
              <a:rPr lang="en-US" baseline="0" dirty="0" smtClean="0"/>
              <a:t>Expertise is characterized as acting through an artifact rather than on it.</a:t>
            </a:r>
          </a:p>
          <a:p>
            <a:r>
              <a:rPr lang="en-US" baseline="0" dirty="0" smtClean="0"/>
              <a:t>The artifacts generated through coordinated practice such as in the workplace provide visibility to the state of collaborative activities.</a:t>
            </a:r>
          </a:p>
          <a:p>
            <a:r>
              <a:rPr lang="en-US" baseline="0" dirty="0" smtClean="0"/>
              <a:t>Physical action is characterized by risk as a person has to make a commitment to their choice and bear the consequences.</a:t>
            </a:r>
          </a:p>
          <a:p>
            <a:r>
              <a:rPr lang="en-US" baseline="0" dirty="0" smtClean="0"/>
              <a:t>Finally, technology as a project sets out to create increasingly malleable materials that risk displacing the real world in an effort to model it. This does away with rich, integrated practices that people have evolved over substantial periods of time.</a:t>
            </a:r>
            <a:endParaRPr lang="en-US" dirty="0"/>
          </a:p>
        </p:txBody>
      </p:sp>
      <p:sp>
        <p:nvSpPr>
          <p:cNvPr id="4" name="Slide Number Placeholder 3"/>
          <p:cNvSpPr>
            <a:spLocks noGrp="1"/>
          </p:cNvSpPr>
          <p:nvPr>
            <p:ph type="sldNum" sz="quarter" idx="10"/>
          </p:nvPr>
        </p:nvSpPr>
        <p:spPr/>
        <p:txBody>
          <a:bodyPr/>
          <a:lstStyle/>
          <a:p>
            <a:fld id="{7AD614B3-A25D-4072-AC93-2705BA6298E3}" type="slidenum">
              <a:rPr lang="en-US" smtClean="0"/>
              <a:t>11</a:t>
            </a:fld>
            <a:endParaRPr lang="en-US"/>
          </a:p>
        </p:txBody>
      </p:sp>
    </p:spTree>
    <p:extLst>
      <p:ext uri="{BB962C8B-B14F-4D97-AF65-F5344CB8AC3E}">
        <p14:creationId xmlns:p14="http://schemas.microsoft.com/office/powerpoint/2010/main" val="69750091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3D sketches in a 3D modelling tool used to create</a:t>
            </a:r>
            <a:r>
              <a:rPr lang="en-US" baseline="0" dirty="0" smtClean="0"/>
              <a:t> foam models</a:t>
            </a:r>
            <a:endParaRPr lang="en-US" dirty="0"/>
          </a:p>
        </p:txBody>
      </p:sp>
      <p:sp>
        <p:nvSpPr>
          <p:cNvPr id="4" name="Slide Number Placeholder 3"/>
          <p:cNvSpPr>
            <a:spLocks noGrp="1"/>
          </p:cNvSpPr>
          <p:nvPr>
            <p:ph type="sldNum" sz="quarter" idx="10"/>
          </p:nvPr>
        </p:nvSpPr>
        <p:spPr/>
        <p:txBody>
          <a:bodyPr/>
          <a:lstStyle/>
          <a:p>
            <a:fld id="{7AD614B3-A25D-4072-AC93-2705BA6298E3}" type="slidenum">
              <a:rPr lang="en-US" smtClean="0"/>
              <a:t>25</a:t>
            </a:fld>
            <a:endParaRPr lang="en-US"/>
          </a:p>
        </p:txBody>
      </p:sp>
    </p:spTree>
    <p:extLst>
      <p:ext uri="{BB962C8B-B14F-4D97-AF65-F5344CB8AC3E}">
        <p14:creationId xmlns:p14="http://schemas.microsoft.com/office/powerpoint/2010/main" val="358563963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Unique IDs were sent to a Java Server to retrieve relevant video data as feedback</a:t>
            </a:r>
            <a:endParaRPr lang="en-US" dirty="0"/>
          </a:p>
        </p:txBody>
      </p:sp>
      <p:sp>
        <p:nvSpPr>
          <p:cNvPr id="4" name="Slide Number Placeholder 3"/>
          <p:cNvSpPr>
            <a:spLocks noGrp="1"/>
          </p:cNvSpPr>
          <p:nvPr>
            <p:ph type="sldNum" sz="quarter" idx="10"/>
          </p:nvPr>
        </p:nvSpPr>
        <p:spPr/>
        <p:txBody>
          <a:bodyPr/>
          <a:lstStyle/>
          <a:p>
            <a:fld id="{7AD614B3-A25D-4072-AC93-2705BA6298E3}" type="slidenum">
              <a:rPr lang="en-US" smtClean="0"/>
              <a:t>27</a:t>
            </a:fld>
            <a:endParaRPr lang="en-US"/>
          </a:p>
        </p:txBody>
      </p:sp>
    </p:spTree>
    <p:extLst>
      <p:ext uri="{BB962C8B-B14F-4D97-AF65-F5344CB8AC3E}">
        <p14:creationId xmlns:p14="http://schemas.microsoft.com/office/powerpoint/2010/main" val="139523748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Extends </a:t>
            </a:r>
            <a:r>
              <a:rPr lang="en-US" dirty="0" err="1" smtClean="0"/>
              <a:t>storyboar</a:t>
            </a:r>
            <a:r>
              <a:rPr lang="en-US" dirty="0" smtClean="0"/>
              <a:t> idea to state</a:t>
            </a:r>
            <a:r>
              <a:rPr lang="en-US" baseline="0" dirty="0" smtClean="0"/>
              <a:t> chart diagram, modular physical </a:t>
            </a:r>
            <a:r>
              <a:rPr lang="en-US" baseline="0" dirty="0" err="1" smtClean="0"/>
              <a:t>prototy</a:t>
            </a:r>
            <a:r>
              <a:rPr lang="en-US" baseline="0" dirty="0" smtClean="0"/>
              <a:t>[</a:t>
            </a:r>
            <a:r>
              <a:rPr lang="en-US" baseline="0" dirty="0" err="1" smtClean="0"/>
              <a:t>ing</a:t>
            </a:r>
            <a:r>
              <a:rPr lang="en-US" baseline="0" dirty="0" smtClean="0"/>
              <a:t> with pluggable </a:t>
            </a:r>
            <a:r>
              <a:rPr lang="en-US" baseline="0" dirty="0" err="1" smtClean="0"/>
              <a:t>moducles</a:t>
            </a:r>
            <a:r>
              <a:rPr lang="en-US" baseline="0" dirty="0" smtClean="0"/>
              <a:t>, video recording of interaction with device and automated event capture</a:t>
            </a:r>
            <a:endParaRPr lang="en-US" dirty="0"/>
          </a:p>
        </p:txBody>
      </p:sp>
      <p:sp>
        <p:nvSpPr>
          <p:cNvPr id="4" name="Slide Number Placeholder 3"/>
          <p:cNvSpPr>
            <a:spLocks noGrp="1"/>
          </p:cNvSpPr>
          <p:nvPr>
            <p:ph type="sldNum" sz="quarter" idx="10"/>
          </p:nvPr>
        </p:nvSpPr>
        <p:spPr/>
        <p:txBody>
          <a:bodyPr/>
          <a:lstStyle/>
          <a:p>
            <a:fld id="{7AD614B3-A25D-4072-AC93-2705BA6298E3}" type="slidenum">
              <a:rPr lang="en-US" smtClean="0"/>
              <a:t>30</a:t>
            </a:fld>
            <a:endParaRPr lang="en-US"/>
          </a:p>
        </p:txBody>
      </p:sp>
    </p:spTree>
    <p:extLst>
      <p:ext uri="{BB962C8B-B14F-4D97-AF65-F5344CB8AC3E}">
        <p14:creationId xmlns:p14="http://schemas.microsoft.com/office/powerpoint/2010/main" val="53323881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Title Slide">
    <p:bg>
      <p:bgRef idx="1003">
        <a:schemeClr val="bg1"/>
      </p:bgRef>
    </p:bg>
    <p:spTree>
      <p:nvGrpSpPr>
        <p:cNvPr id="1" name=""/>
        <p:cNvGrpSpPr/>
        <p:nvPr/>
      </p:nvGrpSpPr>
      <p:grpSpPr>
        <a:xfrm>
          <a:off x="0" y="0"/>
          <a:ext cx="0" cy="0"/>
          <a:chOff x="0" y="0"/>
          <a:chExt cx="0" cy="0"/>
        </a:xfrm>
      </p:grpSpPr>
      <p:sp>
        <p:nvSpPr>
          <p:cNvPr id="12" name="Rectangle 11"/>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3" name="Rounded Rectangle 12"/>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9" name="Subtitle 8"/>
          <p:cNvSpPr>
            <a:spLocks noGrp="1"/>
          </p:cNvSpPr>
          <p:nvPr>
            <p:ph type="subTitle" idx="1"/>
          </p:nvPr>
        </p:nvSpPr>
        <p:spPr>
          <a:xfrm>
            <a:off x="1295400" y="3200400"/>
            <a:ext cx="6400800" cy="1600200"/>
          </a:xfrm>
        </p:spPr>
        <p:txBody>
          <a:bodyPr/>
          <a:lstStyle>
            <a:lvl1pPr marL="0" indent="0" algn="ctr">
              <a:buNone/>
              <a:defRPr sz="2600">
                <a:solidFill>
                  <a:schemeClr val="tx2"/>
                </a:solidFill>
              </a:defRPr>
            </a:lvl1pPr>
            <a:lvl2pPr marL="457200" indent="0" algn="ctr">
              <a:buNone/>
            </a:lvl2pPr>
            <a:lvl3pPr marL="914400" indent="0" algn="ctr">
              <a:buNone/>
            </a:lvl3pPr>
            <a:lvl4pPr marL="1371600" indent="0" algn="ctr">
              <a:buNone/>
            </a:lvl4pPr>
            <a:lvl5pPr marL="1828800" indent="0" algn="ctr">
              <a:buNone/>
            </a:lvl5pPr>
            <a:lvl6pPr marL="2286000" indent="0" algn="ctr">
              <a:buNone/>
            </a:lvl6pPr>
            <a:lvl7pPr marL="2743200" indent="0" algn="ctr">
              <a:buNone/>
            </a:lvl7pPr>
            <a:lvl8pPr marL="3200400" indent="0" algn="ctr">
              <a:buNone/>
            </a:lvl8pPr>
            <a:lvl9pPr marL="3657600" indent="0" algn="ctr">
              <a:buNone/>
            </a:lvl9pPr>
          </a:lstStyle>
          <a:p>
            <a:r>
              <a:rPr kumimoji="0" lang="en-US" smtClean="0"/>
              <a:t>Click to edit Master subtitle style</a:t>
            </a:r>
            <a:endParaRPr kumimoji="0" lang="en-US"/>
          </a:p>
        </p:txBody>
      </p:sp>
      <p:sp>
        <p:nvSpPr>
          <p:cNvPr id="28" name="Date Placeholder 27"/>
          <p:cNvSpPr>
            <a:spLocks noGrp="1"/>
          </p:cNvSpPr>
          <p:nvPr>
            <p:ph type="dt" sz="half" idx="10"/>
          </p:nvPr>
        </p:nvSpPr>
        <p:spPr/>
        <p:txBody>
          <a:bodyPr/>
          <a:lstStyle/>
          <a:p>
            <a:fld id="{75449AEB-B868-4C2D-8658-FD7134019135}" type="datetimeFigureOut">
              <a:rPr lang="en-US" smtClean="0"/>
              <a:t>9/29/2018</a:t>
            </a:fld>
            <a:endParaRPr lang="en-US"/>
          </a:p>
        </p:txBody>
      </p:sp>
      <p:sp>
        <p:nvSpPr>
          <p:cNvPr id="17" name="Footer Placeholder 16"/>
          <p:cNvSpPr>
            <a:spLocks noGrp="1"/>
          </p:cNvSpPr>
          <p:nvPr>
            <p:ph type="ftr" sz="quarter" idx="11"/>
          </p:nvPr>
        </p:nvSpPr>
        <p:spPr/>
        <p:txBody>
          <a:bodyPr/>
          <a:lstStyle/>
          <a:p>
            <a:endParaRPr lang="en-US"/>
          </a:p>
        </p:txBody>
      </p:sp>
      <p:sp>
        <p:nvSpPr>
          <p:cNvPr id="29" name="Slide Number Placeholder 28"/>
          <p:cNvSpPr>
            <a:spLocks noGrp="1"/>
          </p:cNvSpPr>
          <p:nvPr>
            <p:ph type="sldNum" sz="quarter" idx="12"/>
          </p:nvPr>
        </p:nvSpPr>
        <p:spPr/>
        <p:txBody>
          <a:bodyPr lIns="0" tIns="0" rIns="0" bIns="0">
            <a:noAutofit/>
          </a:bodyPr>
          <a:lstStyle>
            <a:lvl1pPr>
              <a:defRPr sz="1400">
                <a:solidFill>
                  <a:srgbClr val="FFFFFF"/>
                </a:solidFill>
              </a:defRPr>
            </a:lvl1pPr>
          </a:lstStyle>
          <a:p>
            <a:fld id="{0A956F13-730B-4DA6-B82E-15FAE22D7D37}" type="slidenum">
              <a:rPr lang="en-US" smtClean="0"/>
              <a:t>‹#›</a:t>
            </a:fld>
            <a:endParaRPr lang="en-US"/>
          </a:p>
        </p:txBody>
      </p:sp>
      <p:sp>
        <p:nvSpPr>
          <p:cNvPr id="7" name="Rectangle 6"/>
          <p:cNvSpPr/>
          <p:nvPr/>
        </p:nvSpPr>
        <p:spPr>
          <a:xfrm>
            <a:off x="62931" y="1449303"/>
            <a:ext cx="9021537" cy="1527349"/>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0" name="Rectangle 9"/>
          <p:cNvSpPr/>
          <p:nvPr/>
        </p:nvSpPr>
        <p:spPr>
          <a:xfrm>
            <a:off x="62931" y="1396720"/>
            <a:ext cx="9021537" cy="120580"/>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1" name="Rectangle 10"/>
          <p:cNvSpPr/>
          <p:nvPr/>
        </p:nvSpPr>
        <p:spPr>
          <a:xfrm>
            <a:off x="62931" y="2976649"/>
            <a:ext cx="9021537" cy="110532"/>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Title 7"/>
          <p:cNvSpPr>
            <a:spLocks noGrp="1"/>
          </p:cNvSpPr>
          <p:nvPr>
            <p:ph type="ctrTitle"/>
          </p:nvPr>
        </p:nvSpPr>
        <p:spPr>
          <a:xfrm>
            <a:off x="457200" y="1505930"/>
            <a:ext cx="8229600" cy="1470025"/>
          </a:xfrm>
        </p:spPr>
        <p:txBody>
          <a:bodyPr anchor="ctr"/>
          <a:lstStyle>
            <a:lvl1pPr algn="ctr">
              <a:defRPr lang="en-US" dirty="0">
                <a:solidFill>
                  <a:srgbClr val="FFFFFF"/>
                </a:solidFill>
              </a:defRPr>
            </a:lvl1pPr>
          </a:lstStyle>
          <a:p>
            <a:r>
              <a:rPr kumimoji="0" lang="en-US" smtClean="0"/>
              <a:t>Click to edit Master title style</a:t>
            </a:r>
            <a:endParaRPr kumimoji="0" lang="en-US"/>
          </a:p>
        </p:txBody>
      </p:sp>
    </p:spTree>
  </p:cSld>
  <p:clrMapOvr>
    <a:overrideClrMapping bg1="lt1" tx1="dk1" bg2="lt2" tx2="dk2" accent1="accent1" accent2="accent2" accent3="accent3" accent4="accent4" accent5="accent5" accent6="accent6" hlink="hlink" folHlink="folHlink"/>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5449AEB-B868-4C2D-8658-FD7134019135}" type="datetimeFigureOut">
              <a:rPr lang="en-US" smtClean="0"/>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956F13-730B-4DA6-B82E-15FAE22D7D37}" type="slidenum">
              <a:rPr lang="en-US" smtClean="0"/>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41"/>
            <a:ext cx="2011680" cy="5851525"/>
          </a:xfrm>
        </p:spPr>
        <p:txBody>
          <a:bodyPr vert="eaVert"/>
          <a:lstStyle/>
          <a:p>
            <a:r>
              <a:rPr kumimoji="0" lang="en-US" smtClean="0"/>
              <a:t>Click to edit Master title style</a:t>
            </a:r>
            <a:endParaRPr kumimoji="0" lang="en-US"/>
          </a:p>
        </p:txBody>
      </p:sp>
      <p:sp>
        <p:nvSpPr>
          <p:cNvPr id="3" name="Vertical Text Placeholder 2"/>
          <p:cNvSpPr>
            <a:spLocks noGrp="1"/>
          </p:cNvSpPr>
          <p:nvPr>
            <p:ph type="body" orient="vert" idx="1"/>
          </p:nvPr>
        </p:nvSpPr>
        <p:spPr>
          <a:xfrm>
            <a:off x="914400" y="274640"/>
            <a:ext cx="5562600" cy="5851525"/>
          </a:xfrm>
        </p:spPr>
        <p:txBody>
          <a:bodyPr vert="eaVert"/>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4" name="Date Placeholder 3"/>
          <p:cNvSpPr>
            <a:spLocks noGrp="1"/>
          </p:cNvSpPr>
          <p:nvPr>
            <p:ph type="dt" sz="half" idx="10"/>
          </p:nvPr>
        </p:nvSpPr>
        <p:spPr/>
        <p:txBody>
          <a:bodyPr/>
          <a:lstStyle/>
          <a:p>
            <a:fld id="{75449AEB-B868-4C2D-8658-FD7134019135}" type="datetimeFigureOut">
              <a:rPr lang="en-US" smtClean="0"/>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956F13-730B-4DA6-B82E-15FAE22D7D37}" type="slidenum">
              <a:rPr lang="en-US" smtClean="0"/>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4" name="Date Placeholder 3"/>
          <p:cNvSpPr>
            <a:spLocks noGrp="1"/>
          </p:cNvSpPr>
          <p:nvPr>
            <p:ph type="dt" sz="half" idx="10"/>
          </p:nvPr>
        </p:nvSpPr>
        <p:spPr/>
        <p:txBody>
          <a:bodyPr/>
          <a:lstStyle/>
          <a:p>
            <a:fld id="{75449AEB-B868-4C2D-8658-FD7134019135}" type="datetimeFigureOut">
              <a:rPr lang="en-US" smtClean="0"/>
              <a:t>9/29/2018</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0A956F13-730B-4DA6-B82E-15FAE22D7D37}" type="slidenum">
              <a:rPr lang="en-US" smtClean="0"/>
              <a:t>‹#›</a:t>
            </a:fld>
            <a:endParaRPr lang="en-US"/>
          </a:p>
        </p:txBody>
      </p:sp>
      <p:sp>
        <p:nvSpPr>
          <p:cNvPr id="8" name="Content Placeholder 7"/>
          <p:cNvSpPr>
            <a:spLocks noGrp="1"/>
          </p:cNvSpPr>
          <p:nvPr>
            <p:ph sz="quarter" idx="1"/>
          </p:nvPr>
        </p:nvSpPr>
        <p:spPr>
          <a:xfrm>
            <a:off x="914400" y="1447800"/>
            <a:ext cx="777240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showMasterSp="0" type="secHead" preserve="1">
  <p:cSld name="Section Header">
    <p:bg>
      <p:bgRef idx="1003">
        <a:schemeClr val="bg1"/>
      </p:bgRef>
    </p:bg>
    <p:spTree>
      <p:nvGrpSpPr>
        <p:cNvPr id="1" name=""/>
        <p:cNvGrpSpPr/>
        <p:nvPr/>
      </p:nvGrpSpPr>
      <p:grpSpPr>
        <a:xfrm>
          <a:off x="0" y="0"/>
          <a:ext cx="0" cy="0"/>
          <a:chOff x="0" y="0"/>
          <a:chExt cx="0" cy="0"/>
        </a:xfrm>
      </p:grpSpPr>
      <p:sp>
        <p:nvSpPr>
          <p:cNvPr id="11" name="Rectangle 10"/>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10" name="Rounded Rectangle 9"/>
          <p:cNvSpPr/>
          <p:nvPr/>
        </p:nvSpPr>
        <p:spPr>
          <a:xfrm>
            <a:off x="65313" y="69755"/>
            <a:ext cx="9013372" cy="6692201"/>
          </a:xfrm>
          <a:prstGeom prst="roundRect">
            <a:avLst>
              <a:gd name="adj" fmla="val 4929"/>
            </a:avLst>
          </a:prstGeom>
          <a:ln w="6350" cap="sq" cmpd="sng" algn="ctr">
            <a:solidFill>
              <a:schemeClr val="tx1">
                <a:alpha val="100000"/>
              </a:schemeClr>
            </a:solidFill>
            <a:prstDash val="solid"/>
          </a:ln>
          <a:effectLst/>
        </p:spPr>
        <p:style>
          <a:lnRef idx="3">
            <a:schemeClr val="lt1"/>
          </a:lnRef>
          <a:fillRef idx="1003">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722313" y="952500"/>
            <a:ext cx="7772400" cy="1362075"/>
          </a:xfrm>
        </p:spPr>
        <p:txBody>
          <a:bodyPr anchor="b" anchorCtr="0"/>
          <a:lstStyle>
            <a:lvl1pPr algn="l">
              <a:buNone/>
              <a:defRPr sz="4000" b="0" cap="none"/>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722313" y="2547938"/>
            <a:ext cx="7772400" cy="1338262"/>
          </a:xfrm>
        </p:spPr>
        <p:txBody>
          <a:bodyPr anchor="t" anchorCtr="0"/>
          <a:lstStyle>
            <a:lvl1pPr marL="0" indent="0">
              <a:buNone/>
              <a:defRPr sz="2400">
                <a:solidFill>
                  <a:schemeClr val="tx1">
                    <a:tint val="75000"/>
                  </a:schemeClr>
                </a:solidFill>
              </a:defRPr>
            </a:lvl1pPr>
            <a:lvl2pPr>
              <a:buNone/>
              <a:defRPr sz="1800">
                <a:solidFill>
                  <a:schemeClr val="tx1">
                    <a:tint val="75000"/>
                  </a:schemeClr>
                </a:solidFill>
              </a:defRPr>
            </a:lvl2pPr>
            <a:lvl3pPr>
              <a:buNone/>
              <a:defRPr sz="1600">
                <a:solidFill>
                  <a:schemeClr val="tx1">
                    <a:tint val="75000"/>
                  </a:schemeClr>
                </a:solidFill>
              </a:defRPr>
            </a:lvl3pPr>
            <a:lvl4pPr>
              <a:buNone/>
              <a:defRPr sz="1400">
                <a:solidFill>
                  <a:schemeClr val="tx1">
                    <a:tint val="75000"/>
                  </a:schemeClr>
                </a:solidFill>
              </a:defRPr>
            </a:lvl4pPr>
            <a:lvl5pPr>
              <a:buNone/>
              <a:defRPr sz="1400">
                <a:solidFill>
                  <a:schemeClr val="tx1">
                    <a:tint val="75000"/>
                  </a:schemeClr>
                </a:solidFill>
              </a:defRPr>
            </a:lvl5pPr>
          </a:lstStyle>
          <a:p>
            <a:pPr lvl="0" eaLnBrk="1" latinLnBrk="0" hangingPunct="1"/>
            <a:r>
              <a:rPr kumimoji="0" lang="en-US" smtClean="0"/>
              <a:t>Click to edit Master text styles</a:t>
            </a:r>
          </a:p>
        </p:txBody>
      </p:sp>
      <p:sp>
        <p:nvSpPr>
          <p:cNvPr id="4" name="Date Placeholder 3"/>
          <p:cNvSpPr>
            <a:spLocks noGrp="1"/>
          </p:cNvSpPr>
          <p:nvPr>
            <p:ph type="dt" sz="half" idx="10"/>
          </p:nvPr>
        </p:nvSpPr>
        <p:spPr/>
        <p:txBody>
          <a:bodyPr/>
          <a:lstStyle/>
          <a:p>
            <a:fld id="{75449AEB-B868-4C2D-8658-FD7134019135}" type="datetimeFigureOut">
              <a:rPr lang="en-US" smtClean="0"/>
              <a:t>9/29/2018</a:t>
            </a:fld>
            <a:endParaRPr lang="en-US"/>
          </a:p>
        </p:txBody>
      </p:sp>
      <p:sp>
        <p:nvSpPr>
          <p:cNvPr id="5" name="Footer Placeholder 4"/>
          <p:cNvSpPr>
            <a:spLocks noGrp="1"/>
          </p:cNvSpPr>
          <p:nvPr>
            <p:ph type="ftr" sz="quarter" idx="11"/>
          </p:nvPr>
        </p:nvSpPr>
        <p:spPr>
          <a:xfrm>
            <a:off x="800100" y="6172200"/>
            <a:ext cx="4000500" cy="457200"/>
          </a:xfrm>
        </p:spPr>
        <p:txBody>
          <a:bodyPr/>
          <a:lstStyle/>
          <a:p>
            <a:endParaRPr lang="en-US"/>
          </a:p>
        </p:txBody>
      </p:sp>
      <p:sp>
        <p:nvSpPr>
          <p:cNvPr id="7" name="Rectangle 6"/>
          <p:cNvSpPr/>
          <p:nvPr/>
        </p:nvSpPr>
        <p:spPr>
          <a:xfrm flipV="1">
            <a:off x="69412" y="2376830"/>
            <a:ext cx="9013515"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8" name="Rectangle 7"/>
          <p:cNvSpPr/>
          <p:nvPr/>
        </p:nvSpPr>
        <p:spPr>
          <a:xfrm>
            <a:off x="69146" y="2341475"/>
            <a:ext cx="9013781"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9" name="Rectangle 8"/>
          <p:cNvSpPr/>
          <p:nvPr/>
        </p:nvSpPr>
        <p:spPr>
          <a:xfrm>
            <a:off x="68306" y="2468880"/>
            <a:ext cx="9014621" cy="45720"/>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6" name="Slide Number Placeholder 5"/>
          <p:cNvSpPr>
            <a:spLocks noGrp="1"/>
          </p:cNvSpPr>
          <p:nvPr>
            <p:ph type="sldNum" sz="quarter" idx="12"/>
          </p:nvPr>
        </p:nvSpPr>
        <p:spPr>
          <a:xfrm>
            <a:off x="146304" y="6208776"/>
            <a:ext cx="457200" cy="457200"/>
          </a:xfrm>
        </p:spPr>
        <p:txBody>
          <a:bodyPr/>
          <a:lstStyle/>
          <a:p>
            <a:fld id="{0A956F13-730B-4DA6-B82E-15FAE22D7D37}" type="slidenum">
              <a:rPr lang="en-US" smtClean="0"/>
              <a:t>‹#›</a:t>
            </a:fld>
            <a:endParaRPr lang="en-US"/>
          </a:p>
        </p:txBody>
      </p:sp>
    </p:spTree>
  </p:cSld>
  <p:clrMapOvr>
    <a:overrideClrMapping bg1="lt1" tx1="dk1" bg2="lt2" tx2="dk2" accent1="accent1" accent2="accent2" accent3="accent3" accent4="accent4" accent5="accent5" accent6="accent6" hlink="hlink" folHlink="folHlink"/>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5" name="Date Placeholder 4"/>
          <p:cNvSpPr>
            <a:spLocks noGrp="1"/>
          </p:cNvSpPr>
          <p:nvPr>
            <p:ph type="dt" sz="half" idx="10"/>
          </p:nvPr>
        </p:nvSpPr>
        <p:spPr/>
        <p:txBody>
          <a:bodyPr/>
          <a:lstStyle/>
          <a:p>
            <a:fld id="{75449AEB-B868-4C2D-8658-FD7134019135}" type="datetimeFigureOut">
              <a:rPr lang="en-US" smtClean="0"/>
              <a:t>9/29/2018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956F13-730B-4DA6-B82E-15FAE22D7D37}" type="slidenum">
              <a:rPr lang="en-US" smtClean="0"/>
              <a:t>‹#›</a:t>
            </a:fld>
            <a:endParaRPr lang="en-US"/>
          </a:p>
        </p:txBody>
      </p:sp>
      <p:sp>
        <p:nvSpPr>
          <p:cNvPr id="9" name="Content Placeholder 8"/>
          <p:cNvSpPr>
            <a:spLocks noGrp="1"/>
          </p:cNvSpPr>
          <p:nvPr>
            <p:ph sz="quarter" idx="1"/>
          </p:nvPr>
        </p:nvSpPr>
        <p:spPr>
          <a:xfrm>
            <a:off x="91440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1" name="Content Placeholder 10"/>
          <p:cNvSpPr>
            <a:spLocks noGrp="1"/>
          </p:cNvSpPr>
          <p:nvPr>
            <p:ph sz="quarter" idx="2"/>
          </p:nvPr>
        </p:nvSpPr>
        <p:spPr>
          <a:xfrm>
            <a:off x="4933950" y="1447800"/>
            <a:ext cx="3749040" cy="45720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914400" y="273050"/>
            <a:ext cx="7772400" cy="1143000"/>
          </a:xfrm>
        </p:spPr>
        <p:txBody>
          <a:bodyPr anchor="b" anchorCtr="0"/>
          <a:lstStyle>
            <a:lvl1pPr>
              <a:defRPr/>
            </a:lvl1pPr>
          </a:lstStyle>
          <a:p>
            <a:r>
              <a:rPr kumimoji="0" lang="en-US" smtClean="0"/>
              <a:t>Click to edit Master title style</a:t>
            </a:r>
            <a:endParaRPr kumimoji="0" lang="en-US"/>
          </a:p>
        </p:txBody>
      </p:sp>
      <p:sp>
        <p:nvSpPr>
          <p:cNvPr id="3" name="Text Placeholder 2"/>
          <p:cNvSpPr>
            <a:spLocks noGrp="1"/>
          </p:cNvSpPr>
          <p:nvPr>
            <p:ph type="body" idx="1"/>
          </p:nvPr>
        </p:nvSpPr>
        <p:spPr>
          <a:xfrm>
            <a:off x="9144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4" name="Text Placeholder 3"/>
          <p:cNvSpPr>
            <a:spLocks noGrp="1"/>
          </p:cNvSpPr>
          <p:nvPr>
            <p:ph type="body" sz="half" idx="3"/>
          </p:nvPr>
        </p:nvSpPr>
        <p:spPr>
          <a:xfrm>
            <a:off x="4953000" y="1447800"/>
            <a:ext cx="3733800" cy="762000"/>
          </a:xfrm>
          <a:noFill/>
          <a:ln w="12700" cap="sq" cmpd="sng" algn="ctr">
            <a:noFill/>
            <a:prstDash val="solid"/>
          </a:ln>
        </p:spPr>
        <p:txBody>
          <a:bodyPr lIns="91440" anchor="b" anchorCtr="0">
            <a:noAutofit/>
          </a:bodyPr>
          <a:lstStyle>
            <a:lvl1pPr marL="0" indent="0">
              <a:buNone/>
              <a:defRPr sz="2400" b="1">
                <a:solidFill>
                  <a:schemeClr val="accent1"/>
                </a:solidFill>
                <a:latin typeface="+mj-lt"/>
                <a:ea typeface="+mj-ea"/>
                <a:cs typeface="+mj-cs"/>
              </a:defRPr>
            </a:lvl1pPr>
            <a:lvl2pPr>
              <a:buNone/>
              <a:defRPr sz="2000" b="1"/>
            </a:lvl2pPr>
            <a:lvl3pPr>
              <a:buNone/>
              <a:defRPr sz="1800" b="1"/>
            </a:lvl3pPr>
            <a:lvl4pPr>
              <a:buNone/>
              <a:defRPr sz="1600" b="1"/>
            </a:lvl4pPr>
            <a:lvl5pPr>
              <a:buNone/>
              <a:defRPr sz="1600" b="1"/>
            </a:lvl5pPr>
          </a:lstStyle>
          <a:p>
            <a:pPr lvl="0" eaLnBrk="1" latinLnBrk="0" hangingPunct="1"/>
            <a:r>
              <a:rPr kumimoji="0" lang="en-US" smtClean="0"/>
              <a:t>Click to edit Master text styles</a:t>
            </a:r>
          </a:p>
        </p:txBody>
      </p:sp>
      <p:sp>
        <p:nvSpPr>
          <p:cNvPr id="7" name="Date Placeholder 6"/>
          <p:cNvSpPr>
            <a:spLocks noGrp="1"/>
          </p:cNvSpPr>
          <p:nvPr>
            <p:ph type="dt" sz="half" idx="10"/>
          </p:nvPr>
        </p:nvSpPr>
        <p:spPr/>
        <p:txBody>
          <a:bodyPr/>
          <a:lstStyle/>
          <a:p>
            <a:fld id="{75449AEB-B868-4C2D-8658-FD7134019135}" type="datetimeFigureOut">
              <a:rPr lang="en-US" smtClean="0"/>
              <a:t>9/29/2018</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0A956F13-730B-4DA6-B82E-15FAE22D7D37}" type="slidenum">
              <a:rPr lang="en-US" smtClean="0"/>
              <a:t>‹#›</a:t>
            </a:fld>
            <a:endParaRPr lang="en-US"/>
          </a:p>
        </p:txBody>
      </p:sp>
      <p:sp>
        <p:nvSpPr>
          <p:cNvPr id="11" name="Content Placeholder 10"/>
          <p:cNvSpPr>
            <a:spLocks noGrp="1"/>
          </p:cNvSpPr>
          <p:nvPr>
            <p:ph sz="half" idx="2"/>
          </p:nvPr>
        </p:nvSpPr>
        <p:spPr>
          <a:xfrm>
            <a:off x="9144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
        <p:nvSpPr>
          <p:cNvPr id="13" name="Content Placeholder 12"/>
          <p:cNvSpPr>
            <a:spLocks noGrp="1"/>
          </p:cNvSpPr>
          <p:nvPr>
            <p:ph sz="half" idx="4"/>
          </p:nvPr>
        </p:nvSpPr>
        <p:spPr>
          <a:xfrm>
            <a:off x="4953000" y="2247900"/>
            <a:ext cx="3733800" cy="38862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kumimoji="0" lang="en-US" smtClean="0"/>
              <a:t>Click to edit Master title style</a:t>
            </a:r>
            <a:endParaRPr kumimoji="0" lang="en-US"/>
          </a:p>
        </p:txBody>
      </p:sp>
      <p:sp>
        <p:nvSpPr>
          <p:cNvPr id="3" name="Date Placeholder 2"/>
          <p:cNvSpPr>
            <a:spLocks noGrp="1"/>
          </p:cNvSpPr>
          <p:nvPr>
            <p:ph type="dt" sz="half" idx="10"/>
          </p:nvPr>
        </p:nvSpPr>
        <p:spPr/>
        <p:txBody>
          <a:bodyPr/>
          <a:lstStyle/>
          <a:p>
            <a:fld id="{75449AEB-B868-4C2D-8658-FD7134019135}" type="datetimeFigureOut">
              <a:rPr lang="en-US" smtClean="0"/>
              <a:t>9/29/2018</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0A956F13-730B-4DA6-B82E-15FAE22D7D37}" type="slidenum">
              <a:rPr lang="en-US" smtClean="0"/>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75449AEB-B868-4C2D-8658-FD7134019135}" type="datetimeFigureOut">
              <a:rPr lang="en-US" smtClean="0"/>
              <a:t>9/29/2018</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0A956F13-730B-4DA6-B82E-15FAE22D7D37}" type="slidenum">
              <a:rPr lang="en-US" smtClean="0"/>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8" name="Rectangle 7"/>
          <p:cNvSpPr/>
          <p:nvPr/>
        </p:nvSpPr>
        <p:spPr>
          <a:xfrm>
            <a:off x="0" y="0"/>
            <a:ext cx="9144000" cy="6858000"/>
          </a:xfrm>
          <a:prstGeom prst="rect">
            <a:avLst/>
          </a:prstGeom>
          <a:solidFill>
            <a:srgbClr val="FFFFFF"/>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useBgFill="1">
        <p:nvSpPr>
          <p:cNvPr id="9" name="Rounded Rectangle 8"/>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 name="Title 1"/>
          <p:cNvSpPr>
            <a:spLocks noGrp="1"/>
          </p:cNvSpPr>
          <p:nvPr>
            <p:ph type="title"/>
          </p:nvPr>
        </p:nvSpPr>
        <p:spPr>
          <a:xfrm>
            <a:off x="914400" y="273050"/>
            <a:ext cx="7772400" cy="1143000"/>
          </a:xfrm>
        </p:spPr>
        <p:txBody>
          <a:bodyPr anchor="b" anchorCtr="0"/>
          <a:lstStyle>
            <a:lvl1pPr algn="l">
              <a:buNone/>
              <a:defRPr sz="4000" b="0"/>
            </a:lvl1pPr>
          </a:lstStyle>
          <a:p>
            <a:r>
              <a:rPr kumimoji="0" lang="en-US" smtClean="0"/>
              <a:t>Click to edit Master title style</a:t>
            </a:r>
            <a:endParaRPr kumimoji="0" lang="en-US"/>
          </a:p>
        </p:txBody>
      </p:sp>
      <p:sp>
        <p:nvSpPr>
          <p:cNvPr id="3" name="Text Placeholder 2"/>
          <p:cNvSpPr>
            <a:spLocks noGrp="1"/>
          </p:cNvSpPr>
          <p:nvPr>
            <p:ph type="body" idx="2"/>
          </p:nvPr>
        </p:nvSpPr>
        <p:spPr>
          <a:xfrm>
            <a:off x="914400" y="1600200"/>
            <a:ext cx="1905000" cy="4495800"/>
          </a:xfrm>
        </p:spPr>
        <p:txBody>
          <a:bodyPr/>
          <a:lstStyle>
            <a:lvl1pPr marL="0" indent="0">
              <a:buNone/>
              <a:defRPr sz="1800"/>
            </a:lvl1pPr>
            <a:lvl2pPr>
              <a:buNone/>
              <a:defRPr sz="1200"/>
            </a:lvl2pPr>
            <a:lvl3pPr>
              <a:buNone/>
              <a:defRPr sz="1000"/>
            </a:lvl3pPr>
            <a:lvl4pPr>
              <a:buNone/>
              <a:defRPr sz="900"/>
            </a:lvl4pPr>
            <a:lvl5pPr>
              <a:buNone/>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5449AEB-B868-4C2D-8658-FD7134019135}" type="datetimeFigureOut">
              <a:rPr lang="en-US" smtClean="0"/>
              <a:t>9/29/2018</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0A956F13-730B-4DA6-B82E-15FAE22D7D37}" type="slidenum">
              <a:rPr lang="en-US" smtClean="0"/>
              <a:t>‹#›</a:t>
            </a:fld>
            <a:endParaRPr lang="en-US"/>
          </a:p>
        </p:txBody>
      </p:sp>
      <p:sp>
        <p:nvSpPr>
          <p:cNvPr id="11" name="Content Placeholder 10"/>
          <p:cNvSpPr>
            <a:spLocks noGrp="1"/>
          </p:cNvSpPr>
          <p:nvPr>
            <p:ph sz="quarter" idx="1"/>
          </p:nvPr>
        </p:nvSpPr>
        <p:spPr>
          <a:xfrm>
            <a:off x="2971800" y="1600200"/>
            <a:ext cx="5715000" cy="4495800"/>
          </a:xfrm>
        </p:spPr>
        <p:txBody>
          <a:bodyPr vert="horz"/>
          <a:lstStyle/>
          <a:p>
            <a:pPr lvl="0" eaLnBrk="1" latinLnBrk="0" hangingPunct="1"/>
            <a:r>
              <a:rPr lang="en-US" smtClean="0"/>
              <a:t>Click to edit Master text styles</a:t>
            </a:r>
          </a:p>
          <a:p>
            <a:pPr lvl="1" eaLnBrk="1" latinLnBrk="0" hangingPunct="1"/>
            <a:r>
              <a:rPr lang="en-US" smtClean="0"/>
              <a:t>Second level</a:t>
            </a:r>
          </a:p>
          <a:p>
            <a:pPr lvl="2" eaLnBrk="1" latinLnBrk="0" hangingPunct="1"/>
            <a:r>
              <a:rPr lang="en-US" smtClean="0"/>
              <a:t>Third level</a:t>
            </a:r>
          </a:p>
          <a:p>
            <a:pPr lvl="3" eaLnBrk="1" latinLnBrk="0" hangingPunct="1"/>
            <a:r>
              <a:rPr lang="en-US" smtClean="0"/>
              <a:t>Fourth level</a:t>
            </a:r>
          </a:p>
          <a:p>
            <a:pPr lvl="4" eaLnBrk="1" latinLnBrk="0" hangingPunct="1"/>
            <a:r>
              <a:rPr lang="en-US" smtClean="0"/>
              <a:t>Fifth level</a:t>
            </a:r>
            <a:endParaRPr kumimoji="0"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914400" y="4900550"/>
            <a:ext cx="7315200" cy="522288"/>
          </a:xfrm>
        </p:spPr>
        <p:txBody>
          <a:bodyPr anchor="ctr">
            <a:noAutofit/>
          </a:bodyPr>
          <a:lstStyle>
            <a:lvl1pPr algn="l">
              <a:buNone/>
              <a:defRPr sz="2800" b="0"/>
            </a:lvl1pPr>
          </a:lstStyle>
          <a:p>
            <a:r>
              <a:rPr kumimoji="0" lang="en-US" smtClean="0"/>
              <a:t>Click to edit Master title style</a:t>
            </a:r>
            <a:endParaRPr kumimoji="0" lang="en-US"/>
          </a:p>
        </p:txBody>
      </p:sp>
      <p:sp>
        <p:nvSpPr>
          <p:cNvPr id="4" name="Text Placeholder 3"/>
          <p:cNvSpPr>
            <a:spLocks noGrp="1"/>
          </p:cNvSpPr>
          <p:nvPr>
            <p:ph type="body" sz="half" idx="2"/>
          </p:nvPr>
        </p:nvSpPr>
        <p:spPr>
          <a:xfrm>
            <a:off x="914400" y="5445825"/>
            <a:ext cx="7315200" cy="685800"/>
          </a:xfrm>
        </p:spPr>
        <p:txBody>
          <a:bodyPr/>
          <a:lstStyle>
            <a:lvl1pPr marL="0" indent="0">
              <a:buFontTx/>
              <a:buNone/>
              <a:defRPr sz="1600"/>
            </a:lvl1pPr>
            <a:lvl2pPr>
              <a:defRPr sz="1200"/>
            </a:lvl2pPr>
            <a:lvl3pPr>
              <a:defRPr sz="1000"/>
            </a:lvl3pPr>
            <a:lvl4pPr>
              <a:defRPr sz="900"/>
            </a:lvl4pPr>
            <a:lvl5pPr>
              <a:defRPr sz="900"/>
            </a:lvl5pPr>
          </a:lstStyle>
          <a:p>
            <a:pPr lvl="0" eaLnBrk="1" latinLnBrk="0" hangingPunct="1"/>
            <a:r>
              <a:rPr kumimoji="0" lang="en-US" smtClean="0"/>
              <a:t>Click to edit Master text styles</a:t>
            </a:r>
          </a:p>
        </p:txBody>
      </p:sp>
      <p:sp>
        <p:nvSpPr>
          <p:cNvPr id="5" name="Date Placeholder 4"/>
          <p:cNvSpPr>
            <a:spLocks noGrp="1"/>
          </p:cNvSpPr>
          <p:nvPr>
            <p:ph type="dt" sz="half" idx="10"/>
          </p:nvPr>
        </p:nvSpPr>
        <p:spPr/>
        <p:txBody>
          <a:bodyPr/>
          <a:lstStyle/>
          <a:p>
            <a:fld id="{75449AEB-B868-4C2D-8658-FD7134019135}" type="datetimeFigureOut">
              <a:rPr lang="en-US" smtClean="0"/>
              <a:t>9/29/2018</a:t>
            </a:fld>
            <a:endParaRPr lang="en-US"/>
          </a:p>
        </p:txBody>
      </p:sp>
      <p:sp>
        <p:nvSpPr>
          <p:cNvPr id="6" name="Footer Placeholder 5"/>
          <p:cNvSpPr>
            <a:spLocks noGrp="1"/>
          </p:cNvSpPr>
          <p:nvPr>
            <p:ph type="ftr" sz="quarter" idx="11"/>
          </p:nvPr>
        </p:nvSpPr>
        <p:spPr>
          <a:xfrm>
            <a:off x="914400" y="6172200"/>
            <a:ext cx="3886200" cy="457200"/>
          </a:xfrm>
        </p:spPr>
        <p:txBody>
          <a:bodyPr/>
          <a:lstStyle/>
          <a:p>
            <a:endParaRPr lang="en-US"/>
          </a:p>
        </p:txBody>
      </p:sp>
      <p:sp>
        <p:nvSpPr>
          <p:cNvPr id="7" name="Slide Number Placeholder 6"/>
          <p:cNvSpPr>
            <a:spLocks noGrp="1"/>
          </p:cNvSpPr>
          <p:nvPr>
            <p:ph type="sldNum" sz="quarter" idx="12"/>
          </p:nvPr>
        </p:nvSpPr>
        <p:spPr>
          <a:xfrm>
            <a:off x="146304" y="6208776"/>
            <a:ext cx="457200" cy="457200"/>
          </a:xfrm>
        </p:spPr>
        <p:txBody>
          <a:bodyPr/>
          <a:lstStyle/>
          <a:p>
            <a:fld id="{0A956F13-730B-4DA6-B82E-15FAE22D7D37}" type="slidenum">
              <a:rPr lang="en-US" smtClean="0"/>
              <a:t>‹#›</a:t>
            </a:fld>
            <a:endParaRPr lang="en-US"/>
          </a:p>
        </p:txBody>
      </p:sp>
      <p:sp>
        <p:nvSpPr>
          <p:cNvPr id="11" name="Rectangle 10"/>
          <p:cNvSpPr/>
          <p:nvPr/>
        </p:nvSpPr>
        <p:spPr>
          <a:xfrm flipV="1">
            <a:off x="68307" y="4683555"/>
            <a:ext cx="9006840" cy="91440"/>
          </a:xfrm>
          <a:prstGeom prst="rect">
            <a:avLst/>
          </a:prstGeom>
          <a:solidFill>
            <a:schemeClr val="accent1">
              <a:alpha val="10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2" name="Rectangle 11"/>
          <p:cNvSpPr/>
          <p:nvPr/>
        </p:nvSpPr>
        <p:spPr>
          <a:xfrm>
            <a:off x="68508" y="4650474"/>
            <a:ext cx="9006639" cy="45719"/>
          </a:xfrm>
          <a:prstGeom prst="rect">
            <a:avLst/>
          </a:prstGeom>
          <a:solidFill>
            <a:schemeClr val="accent1">
              <a:tint val="60000"/>
            </a:schemeClr>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13" name="Rectangle 12"/>
          <p:cNvSpPr/>
          <p:nvPr/>
        </p:nvSpPr>
        <p:spPr>
          <a:xfrm>
            <a:off x="68510" y="4773224"/>
            <a:ext cx="9006637" cy="48807"/>
          </a:xfrm>
          <a:prstGeom prst="rect">
            <a:avLst/>
          </a:prstGeom>
          <a:solidFill>
            <a:schemeClr val="accent5"/>
          </a:solidFill>
          <a:ln w="19050" cap="sq" cmpd="sng" algn="ctr">
            <a:noFill/>
            <a:prstDash val="solid"/>
          </a:ln>
          <a:effectLst/>
        </p:spPr>
        <p:style>
          <a:lnRef idx="3">
            <a:schemeClr val="lt1"/>
          </a:lnRef>
          <a:fillRef idx="1">
            <a:schemeClr val="accent1"/>
          </a:fillRef>
          <a:effectRef idx="1">
            <a:schemeClr val="accent1"/>
          </a:effectRef>
          <a:fontRef idx="minor">
            <a:schemeClr val="lt1"/>
          </a:fontRef>
        </p:style>
        <p:txBody>
          <a:bodyPr anchor="ctr"/>
          <a:lstStyle/>
          <a:p>
            <a:pPr algn="ctr" eaLnBrk="1" latinLnBrk="0" hangingPunct="1"/>
            <a:endParaRPr kumimoji="0" lang="en-US"/>
          </a:p>
        </p:txBody>
      </p:sp>
      <p:sp>
        <p:nvSpPr>
          <p:cNvPr id="3" name="Picture Placeholder 2"/>
          <p:cNvSpPr>
            <a:spLocks noGrp="1"/>
          </p:cNvSpPr>
          <p:nvPr>
            <p:ph type="pic" idx="1"/>
          </p:nvPr>
        </p:nvSpPr>
        <p:spPr>
          <a:xfrm>
            <a:off x="68308" y="66675"/>
            <a:ext cx="9001873" cy="4581525"/>
          </a:xfrm>
          <a:prstGeom prst="round2SameRect">
            <a:avLst>
              <a:gd name="adj1" fmla="val 7101"/>
              <a:gd name="adj2" fmla="val 0"/>
            </a:avLst>
          </a:prstGeom>
          <a:solidFill>
            <a:schemeClr val="bg2"/>
          </a:solidFill>
          <a:ln w="6350">
            <a:solidFill>
              <a:schemeClr val="tx1"/>
            </a:solidFill>
          </a:ln>
        </p:spPr>
        <p:txBody>
          <a:bodyPr/>
          <a:lstStyle>
            <a:lvl1pPr marL="0" indent="0">
              <a:buNone/>
              <a:defRPr sz="3200"/>
            </a:lvl1pPr>
          </a:lstStyle>
          <a:p>
            <a:r>
              <a:rPr kumimoji="0" lang="en-US" smtClean="0"/>
              <a:t>Click icon to add picture</a:t>
            </a:r>
            <a:endParaRPr kumimoji="0"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9" name="Rectangle 8"/>
          <p:cNvSpPr/>
          <p:nvPr/>
        </p:nvSpPr>
        <p:spPr>
          <a:xfrm>
            <a:off x="0" y="0"/>
            <a:ext cx="9144000" cy="6858000"/>
          </a:xfrm>
          <a:prstGeom prst="rect">
            <a:avLst/>
          </a:prstGeom>
          <a:solidFill>
            <a:srgbClr val="FFFFFF"/>
          </a:solidFill>
          <a:ln w="12700" cap="flat" cmpd="sng" algn="ctr">
            <a:noFill/>
            <a:prstDash val="solid"/>
          </a:ln>
        </p:spPr>
        <p:style>
          <a:lnRef idx="2">
            <a:schemeClr val="accent1"/>
          </a:lnRef>
          <a:fillRef idx="1">
            <a:schemeClr val="accent1"/>
          </a:fillRef>
          <a:effectRef idx="0">
            <a:schemeClr val="accent1"/>
          </a:effectRef>
          <a:fontRef idx="minor">
            <a:schemeClr val="lt1"/>
          </a:fontRef>
        </p:style>
        <p:txBody>
          <a:bodyPr rtlCol="0" anchor="ctr"/>
          <a:lstStyle/>
          <a:p>
            <a:pPr algn="ctr" eaLnBrk="1" latinLnBrk="0" hangingPunct="1"/>
            <a:endParaRPr kumimoji="0" lang="en-US"/>
          </a:p>
        </p:txBody>
      </p:sp>
      <p:sp useBgFill="1">
        <p:nvSpPr>
          <p:cNvPr id="8" name="Rounded Rectangle 7"/>
          <p:cNvSpPr/>
          <p:nvPr/>
        </p:nvSpPr>
        <p:spPr>
          <a:xfrm>
            <a:off x="64008" y="69755"/>
            <a:ext cx="9013372" cy="6693408"/>
          </a:xfrm>
          <a:prstGeom prst="roundRect">
            <a:avLst>
              <a:gd name="adj" fmla="val 4929"/>
            </a:avLst>
          </a:prstGeom>
          <a:ln w="6350" cap="sq" cmpd="sng" algn="ctr">
            <a:solidFill>
              <a:schemeClr val="tx1">
                <a:alpha val="100000"/>
              </a:schemeClr>
            </a:solidFill>
            <a:prstDash val="solid"/>
          </a:ln>
          <a:effectLst/>
        </p:spPr>
        <p:style>
          <a:lnRef idx="3">
            <a:schemeClr val="lt1"/>
          </a:lnRef>
          <a:fillRef idx="1001">
            <a:schemeClr val="lt1"/>
          </a:fillRef>
          <a:effectRef idx="1">
            <a:schemeClr val="accent1"/>
          </a:effectRef>
          <a:fontRef idx="minor">
            <a:schemeClr val="lt1"/>
          </a:fontRef>
        </p:style>
        <p:txBody>
          <a:bodyPr anchor="ctr"/>
          <a:lstStyle/>
          <a:p>
            <a:pPr algn="ctr" eaLnBrk="1" latinLnBrk="0" hangingPunct="1"/>
            <a:endParaRPr kumimoji="0" lang="en-US"/>
          </a:p>
        </p:txBody>
      </p:sp>
      <p:sp>
        <p:nvSpPr>
          <p:cNvPr id="22" name="Title Placeholder 21"/>
          <p:cNvSpPr>
            <a:spLocks noGrp="1"/>
          </p:cNvSpPr>
          <p:nvPr>
            <p:ph type="title"/>
          </p:nvPr>
        </p:nvSpPr>
        <p:spPr>
          <a:xfrm>
            <a:off x="914400" y="274638"/>
            <a:ext cx="7772400" cy="1143000"/>
          </a:xfrm>
          <a:prstGeom prst="rect">
            <a:avLst/>
          </a:prstGeom>
        </p:spPr>
        <p:txBody>
          <a:bodyPr bIns="91440" anchor="b" anchorCtr="0">
            <a:normAutofit/>
          </a:bodyPr>
          <a:lstStyle/>
          <a:p>
            <a:r>
              <a:rPr kumimoji="0" lang="en-US" smtClean="0"/>
              <a:t>Click to edit Master title style</a:t>
            </a:r>
            <a:endParaRPr kumimoji="0" lang="en-US"/>
          </a:p>
        </p:txBody>
      </p:sp>
      <p:sp>
        <p:nvSpPr>
          <p:cNvPr id="13" name="Text Placeholder 12"/>
          <p:cNvSpPr>
            <a:spLocks noGrp="1"/>
          </p:cNvSpPr>
          <p:nvPr>
            <p:ph type="body" idx="1"/>
          </p:nvPr>
        </p:nvSpPr>
        <p:spPr>
          <a:xfrm>
            <a:off x="914400" y="1447800"/>
            <a:ext cx="7772400" cy="4572000"/>
          </a:xfrm>
          <a:prstGeom prst="rect">
            <a:avLst/>
          </a:prstGeom>
        </p:spPr>
        <p:txBody>
          <a:bodyPr>
            <a:normAutofit/>
          </a:bodyPr>
          <a:lstStyle/>
          <a:p>
            <a:pPr lvl="0" eaLnBrk="1" latinLnBrk="0" hangingPunct="1"/>
            <a:r>
              <a:rPr kumimoji="0" lang="en-US" smtClean="0"/>
              <a:t>Click to edit Master text styles</a:t>
            </a:r>
          </a:p>
          <a:p>
            <a:pPr lvl="1" eaLnBrk="1" latinLnBrk="0" hangingPunct="1"/>
            <a:r>
              <a:rPr kumimoji="0" lang="en-US" smtClean="0"/>
              <a:t>Second level</a:t>
            </a:r>
          </a:p>
          <a:p>
            <a:pPr lvl="2" eaLnBrk="1" latinLnBrk="0" hangingPunct="1"/>
            <a:r>
              <a:rPr kumimoji="0" lang="en-US" smtClean="0"/>
              <a:t>Third level</a:t>
            </a:r>
          </a:p>
          <a:p>
            <a:pPr lvl="3" eaLnBrk="1" latinLnBrk="0" hangingPunct="1"/>
            <a:r>
              <a:rPr kumimoji="0" lang="en-US" smtClean="0"/>
              <a:t>Fourth level</a:t>
            </a:r>
          </a:p>
          <a:p>
            <a:pPr lvl="4" eaLnBrk="1" latinLnBrk="0" hangingPunct="1"/>
            <a:r>
              <a:rPr kumimoji="0" lang="en-US" smtClean="0"/>
              <a:t>Fifth level</a:t>
            </a:r>
            <a:endParaRPr kumimoji="0" lang="en-US"/>
          </a:p>
        </p:txBody>
      </p:sp>
      <p:sp>
        <p:nvSpPr>
          <p:cNvPr id="14" name="Date Placeholder 13"/>
          <p:cNvSpPr>
            <a:spLocks noGrp="1"/>
          </p:cNvSpPr>
          <p:nvPr>
            <p:ph type="dt" sz="half" idx="2"/>
          </p:nvPr>
        </p:nvSpPr>
        <p:spPr>
          <a:xfrm>
            <a:off x="6172200" y="6191250"/>
            <a:ext cx="2476500" cy="476250"/>
          </a:xfrm>
          <a:prstGeom prst="rect">
            <a:avLst/>
          </a:prstGeom>
        </p:spPr>
        <p:txBody>
          <a:bodyPr anchor="ctr" anchorCtr="0"/>
          <a:lstStyle>
            <a:lvl1pPr algn="r" eaLnBrk="1" latinLnBrk="0" hangingPunct="1">
              <a:defRPr kumimoji="0" sz="1400">
                <a:solidFill>
                  <a:schemeClr val="tx2"/>
                </a:solidFill>
              </a:defRPr>
            </a:lvl1pPr>
          </a:lstStyle>
          <a:p>
            <a:fld id="{75449AEB-B868-4C2D-8658-FD7134019135}" type="datetimeFigureOut">
              <a:rPr lang="en-US" smtClean="0"/>
              <a:t>9/29/2018</a:t>
            </a:fld>
            <a:endParaRPr lang="en-US"/>
          </a:p>
        </p:txBody>
      </p:sp>
      <p:sp>
        <p:nvSpPr>
          <p:cNvPr id="3" name="Footer Placeholder 2"/>
          <p:cNvSpPr>
            <a:spLocks noGrp="1"/>
          </p:cNvSpPr>
          <p:nvPr>
            <p:ph type="ftr" sz="quarter" idx="3"/>
          </p:nvPr>
        </p:nvSpPr>
        <p:spPr>
          <a:xfrm>
            <a:off x="914400" y="6172200"/>
            <a:ext cx="3962400" cy="457200"/>
          </a:xfrm>
          <a:prstGeom prst="rect">
            <a:avLst/>
          </a:prstGeom>
        </p:spPr>
        <p:txBody>
          <a:bodyPr anchor="ctr" anchorCtr="0"/>
          <a:lstStyle>
            <a:lvl1pPr eaLnBrk="1" latinLnBrk="0" hangingPunct="1">
              <a:defRPr kumimoji="0" sz="1400">
                <a:solidFill>
                  <a:schemeClr val="tx2"/>
                </a:solidFill>
              </a:defRPr>
            </a:lvl1pPr>
          </a:lstStyle>
          <a:p>
            <a:endParaRPr lang="en-US"/>
          </a:p>
        </p:txBody>
      </p:sp>
      <p:sp>
        <p:nvSpPr>
          <p:cNvPr id="23" name="Slide Number Placeholder 22"/>
          <p:cNvSpPr>
            <a:spLocks noGrp="1"/>
          </p:cNvSpPr>
          <p:nvPr>
            <p:ph type="sldNum" sz="quarter" idx="4"/>
          </p:nvPr>
        </p:nvSpPr>
        <p:spPr>
          <a:xfrm>
            <a:off x="146304" y="6210300"/>
            <a:ext cx="457200" cy="457200"/>
          </a:xfrm>
          <a:prstGeom prst="ellipse">
            <a:avLst/>
          </a:prstGeom>
          <a:solidFill>
            <a:schemeClr val="accent1"/>
          </a:solidFill>
        </p:spPr>
        <p:txBody>
          <a:bodyPr wrap="none" lIns="0" tIns="0" rIns="0" bIns="0" anchor="ctr" anchorCtr="1">
            <a:noAutofit/>
          </a:bodyPr>
          <a:lstStyle>
            <a:lvl1pPr algn="ctr" eaLnBrk="1" latinLnBrk="0" hangingPunct="1">
              <a:defRPr kumimoji="0" sz="1400">
                <a:solidFill>
                  <a:srgbClr val="FFFFFF"/>
                </a:solidFill>
                <a:latin typeface="+mj-lt"/>
                <a:ea typeface="+mj-ea"/>
                <a:cs typeface="+mj-cs"/>
              </a:defRPr>
            </a:lvl1pPr>
          </a:lstStyle>
          <a:p>
            <a:fld id="{0A956F13-730B-4DA6-B82E-15FAE22D7D37}" type="slidenum">
              <a:rPr lang="en-US" smtClean="0"/>
              <a:t>‹#›</a:t>
            </a:fld>
            <a:endParaRPr lang="en-US"/>
          </a:p>
        </p:txBody>
      </p:sp>
    </p:spTree>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rtl="0" eaLnBrk="1" latinLnBrk="0" hangingPunct="1">
        <a:spcBef>
          <a:spcPct val="0"/>
        </a:spcBef>
        <a:buNone/>
        <a:defRPr kumimoji="0" sz="4000" kern="1200">
          <a:solidFill>
            <a:schemeClr val="tx2"/>
          </a:solidFill>
          <a:latin typeface="+mj-lt"/>
          <a:ea typeface="+mj-ea"/>
          <a:cs typeface="+mj-cs"/>
        </a:defRPr>
      </a:lvl1pPr>
    </p:titleStyle>
    <p:bodyStyle>
      <a:lvl1pPr marL="274320" indent="-274320" algn="l" rtl="0" eaLnBrk="1" latinLnBrk="0" hangingPunct="1">
        <a:spcBef>
          <a:spcPts val="580"/>
        </a:spcBef>
        <a:buClr>
          <a:schemeClr val="accent1"/>
        </a:buClr>
        <a:buSzPct val="85000"/>
        <a:buFont typeface="Wingdings 2"/>
        <a:buChar char=""/>
        <a:defRPr kumimoji="0" sz="2600" kern="1200">
          <a:solidFill>
            <a:schemeClr val="tx1"/>
          </a:solidFill>
          <a:latin typeface="+mn-lt"/>
          <a:ea typeface="+mn-ea"/>
          <a:cs typeface="+mn-cs"/>
        </a:defRPr>
      </a:lvl1pPr>
      <a:lvl2pPr marL="548640" indent="-228600" algn="l" rtl="0" eaLnBrk="1" latinLnBrk="0" hangingPunct="1">
        <a:spcBef>
          <a:spcPts val="370"/>
        </a:spcBef>
        <a:buClr>
          <a:schemeClr val="accent2"/>
        </a:buClr>
        <a:buSzPct val="85000"/>
        <a:buFont typeface="Wingdings 2"/>
        <a:buChar char=""/>
        <a:defRPr kumimoji="0" sz="2400" kern="1200">
          <a:solidFill>
            <a:schemeClr val="tx1"/>
          </a:solidFill>
          <a:latin typeface="+mn-lt"/>
          <a:ea typeface="+mn-ea"/>
          <a:cs typeface="+mn-cs"/>
        </a:defRPr>
      </a:lvl2pPr>
      <a:lvl3pPr marL="822960" indent="-228600" algn="l" rtl="0" eaLnBrk="1" latinLnBrk="0" hangingPunct="1">
        <a:spcBef>
          <a:spcPts val="370"/>
        </a:spcBef>
        <a:buClr>
          <a:schemeClr val="accent1">
            <a:tint val="60000"/>
          </a:schemeClr>
        </a:buClr>
        <a:buSzPct val="85000"/>
        <a:buFont typeface="Wingdings 2"/>
        <a:buChar char=""/>
        <a:defRPr kumimoji="0" sz="2000" kern="1200">
          <a:solidFill>
            <a:schemeClr val="tx1"/>
          </a:solidFill>
          <a:latin typeface="+mn-lt"/>
          <a:ea typeface="+mn-ea"/>
          <a:cs typeface="+mn-cs"/>
        </a:defRPr>
      </a:lvl3pPr>
      <a:lvl4pPr marL="1097280" indent="-228600" algn="l" rtl="0" eaLnBrk="1" latinLnBrk="0" hangingPunct="1">
        <a:spcBef>
          <a:spcPts val="370"/>
        </a:spcBef>
        <a:buClr>
          <a:schemeClr val="accent3"/>
        </a:buClr>
        <a:buSzPct val="80000"/>
        <a:buFont typeface="Wingdings 2"/>
        <a:buChar char=""/>
        <a:defRPr kumimoji="0" sz="2000" kern="1200">
          <a:solidFill>
            <a:schemeClr val="tx1"/>
          </a:solidFill>
          <a:latin typeface="+mn-lt"/>
          <a:ea typeface="+mn-ea"/>
          <a:cs typeface="+mn-cs"/>
        </a:defRPr>
      </a:lvl4pPr>
      <a:lvl5pPr marL="1371600" indent="-228600" algn="l" rtl="0" eaLnBrk="1" latinLnBrk="0" hangingPunct="1">
        <a:spcBef>
          <a:spcPts val="370"/>
        </a:spcBef>
        <a:buClr>
          <a:schemeClr val="accent3"/>
        </a:buClr>
        <a:buFontTx/>
        <a:buChar char="o"/>
        <a:defRPr kumimoji="0" sz="2000" kern="1200">
          <a:solidFill>
            <a:schemeClr val="tx1"/>
          </a:solidFill>
          <a:latin typeface="+mn-lt"/>
          <a:ea typeface="+mn-ea"/>
          <a:cs typeface="+mn-cs"/>
        </a:defRPr>
      </a:lvl5pPr>
      <a:lvl6pPr marL="1645920" indent="-228600" algn="l" rtl="0" eaLnBrk="1" latinLnBrk="0" hangingPunct="1">
        <a:spcBef>
          <a:spcPts val="370"/>
        </a:spcBef>
        <a:buClr>
          <a:schemeClr val="accent3"/>
        </a:buClr>
        <a:buChar char="•"/>
        <a:defRPr kumimoji="0" sz="1800" kern="1200" baseline="0">
          <a:solidFill>
            <a:schemeClr val="tx1"/>
          </a:solidFill>
          <a:latin typeface="+mn-lt"/>
          <a:ea typeface="+mn-ea"/>
          <a:cs typeface="+mn-cs"/>
        </a:defRPr>
      </a:lvl6pPr>
      <a:lvl7pPr marL="1920240" indent="-228600" algn="l" rtl="0" eaLnBrk="1" latinLnBrk="0" hangingPunct="1">
        <a:spcBef>
          <a:spcPts val="370"/>
        </a:spcBef>
        <a:buClr>
          <a:schemeClr val="accent2"/>
        </a:buClr>
        <a:buChar char="•"/>
        <a:defRPr kumimoji="0" sz="1800" kern="1200">
          <a:solidFill>
            <a:schemeClr val="tx1"/>
          </a:solidFill>
          <a:latin typeface="+mn-lt"/>
          <a:ea typeface="+mn-ea"/>
          <a:cs typeface="+mn-cs"/>
        </a:defRPr>
      </a:lvl7pPr>
      <a:lvl8pPr marL="2194560" indent="-228600" algn="l" rtl="0" eaLnBrk="1" latinLnBrk="0" hangingPunct="1">
        <a:spcBef>
          <a:spcPts val="370"/>
        </a:spcBef>
        <a:buClr>
          <a:schemeClr val="accent1">
            <a:tint val="60000"/>
          </a:schemeClr>
        </a:buClr>
        <a:buChar char="•"/>
        <a:defRPr kumimoji="0" sz="1800" kern="1200">
          <a:solidFill>
            <a:schemeClr val="tx1"/>
          </a:solidFill>
          <a:latin typeface="+mn-lt"/>
          <a:ea typeface="+mn-ea"/>
          <a:cs typeface="+mn-cs"/>
        </a:defRPr>
      </a:lvl8pPr>
      <a:lvl9pPr marL="2468880" indent="-228600" algn="l" rtl="0" eaLnBrk="1" latinLnBrk="0" hangingPunct="1">
        <a:spcBef>
          <a:spcPts val="370"/>
        </a:spcBef>
        <a:buClr>
          <a:schemeClr val="accent2">
            <a:tint val="60000"/>
          </a:schemeClr>
        </a:buClr>
        <a:buChar char="•"/>
        <a:defRPr kumimoji="0" sz="1800" kern="1200">
          <a:solidFill>
            <a:schemeClr val="tx1"/>
          </a:solidFill>
          <a:latin typeface="+mn-lt"/>
          <a:ea typeface="+mn-ea"/>
          <a:cs typeface="+mn-cs"/>
        </a:defRPr>
      </a:lvl9pPr>
    </p:bodyStyle>
    <p:otherStyle>
      <a:lvl1pPr marL="0" algn="l" rtl="0" eaLnBrk="1" latinLnBrk="0" hangingPunct="1">
        <a:defRPr kumimoji="0" kern="1200">
          <a:solidFill>
            <a:schemeClr val="tx1"/>
          </a:solidFill>
          <a:latin typeface="+mn-lt"/>
          <a:ea typeface="+mn-ea"/>
          <a:cs typeface="+mn-cs"/>
        </a:defRPr>
      </a:lvl1pPr>
      <a:lvl2pPr marL="457200" algn="l" rtl="0" eaLnBrk="1" latinLnBrk="0" hangingPunct="1">
        <a:defRPr kumimoji="0" kern="1200">
          <a:solidFill>
            <a:schemeClr val="tx1"/>
          </a:solidFill>
          <a:latin typeface="+mn-lt"/>
          <a:ea typeface="+mn-ea"/>
          <a:cs typeface="+mn-cs"/>
        </a:defRPr>
      </a:lvl2pPr>
      <a:lvl3pPr marL="914400" algn="l" rtl="0" eaLnBrk="1" latinLnBrk="0" hangingPunct="1">
        <a:defRPr kumimoji="0" kern="1200">
          <a:solidFill>
            <a:schemeClr val="tx1"/>
          </a:solidFill>
          <a:latin typeface="+mn-lt"/>
          <a:ea typeface="+mn-ea"/>
          <a:cs typeface="+mn-cs"/>
        </a:defRPr>
      </a:lvl3pPr>
      <a:lvl4pPr marL="1371600" algn="l" rtl="0" eaLnBrk="1" latinLnBrk="0" hangingPunct="1">
        <a:defRPr kumimoji="0" kern="1200">
          <a:solidFill>
            <a:schemeClr val="tx1"/>
          </a:solidFill>
          <a:latin typeface="+mn-lt"/>
          <a:ea typeface="+mn-ea"/>
          <a:cs typeface="+mn-cs"/>
        </a:defRPr>
      </a:lvl4pPr>
      <a:lvl5pPr marL="1828800" algn="l" rtl="0" eaLnBrk="1" latinLnBrk="0" hangingPunct="1">
        <a:defRPr kumimoji="0" kern="1200">
          <a:solidFill>
            <a:schemeClr val="tx1"/>
          </a:solidFill>
          <a:latin typeface="+mn-lt"/>
          <a:ea typeface="+mn-ea"/>
          <a:cs typeface="+mn-cs"/>
        </a:defRPr>
      </a:lvl5pPr>
      <a:lvl6pPr marL="2286000" algn="l" rtl="0" eaLnBrk="1" latinLnBrk="0" hangingPunct="1">
        <a:defRPr kumimoji="0" kern="1200">
          <a:solidFill>
            <a:schemeClr val="tx1"/>
          </a:solidFill>
          <a:latin typeface="+mn-lt"/>
          <a:ea typeface="+mn-ea"/>
          <a:cs typeface="+mn-cs"/>
        </a:defRPr>
      </a:lvl6pPr>
      <a:lvl7pPr marL="2743200" algn="l" rtl="0" eaLnBrk="1" latinLnBrk="0" hangingPunct="1">
        <a:defRPr kumimoji="0" kern="1200">
          <a:solidFill>
            <a:schemeClr val="tx1"/>
          </a:solidFill>
          <a:latin typeface="+mn-lt"/>
          <a:ea typeface="+mn-ea"/>
          <a:cs typeface="+mn-cs"/>
        </a:defRPr>
      </a:lvl7pPr>
      <a:lvl8pPr marL="3200400" algn="l" rtl="0" eaLnBrk="1" latinLnBrk="0" hangingPunct="1">
        <a:defRPr kumimoji="0" kern="1200">
          <a:solidFill>
            <a:schemeClr val="tx1"/>
          </a:solidFill>
          <a:latin typeface="+mn-lt"/>
          <a:ea typeface="+mn-ea"/>
          <a:cs typeface="+mn-cs"/>
        </a:defRPr>
      </a:lvl8pPr>
      <a:lvl9pPr marL="3657600" algn="l" rtl="0" eaLnBrk="1" latinLnBrk="0" hangingPunct="1">
        <a:defRPr kumimoji="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2" Type="http://schemas.openxmlformats.org/officeDocument/2006/relationships/image" Target="../media/image8.jpeg"/><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9.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microsoft.com/office/2007/relationships/media" Target="../media/media2.mp4"/><Relationship Id="rId7" Type="http://schemas.openxmlformats.org/officeDocument/2006/relationships/image" Target="../media/image13.pn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2.png"/><Relationship Id="rId5" Type="http://schemas.openxmlformats.org/officeDocument/2006/relationships/slideLayout" Target="../slideLayouts/slideLayout5.xml"/><Relationship Id="rId4" Type="http://schemas.openxmlformats.org/officeDocument/2006/relationships/video" Target="../media/media2.mp4"/></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hyperlink" Target="https://www.youtube.com/watch?v=HpC_282u-dY" TargetMode="External"/><Relationship Id="rId2" Type="http://schemas.openxmlformats.org/officeDocument/2006/relationships/image" Target="../media/image15.png"/><Relationship Id="rId1" Type="http://schemas.openxmlformats.org/officeDocument/2006/relationships/slideLayout" Target="../slideLayouts/slideLayout8.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17.png"/><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4.xml"/><Relationship Id="rId4" Type="http://schemas.openxmlformats.org/officeDocument/2006/relationships/image" Target="../media/image20.png"/></Relationships>
</file>

<file path=ppt/slides/_rels/slide2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image" Target="../media/image28.png"/><Relationship Id="rId1" Type="http://schemas.openxmlformats.org/officeDocument/2006/relationships/slideLayout" Target="../slideLayouts/slideLayout5.xml"/></Relationships>
</file>

<file path=ppt/slides/_rels/slide32.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technolojie.com/circuit_sketchbook/" TargetMode="External"/><Relationship Id="rId1" Type="http://schemas.openxmlformats.org/officeDocument/2006/relationships/slideLayout" Target="../slideLayouts/slideLayout8.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image" Target="../media/image31.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32.png"/><Relationship Id="rId1" Type="http://schemas.openxmlformats.org/officeDocument/2006/relationships/slideLayout" Target="../slideLayouts/slideLayout5.xml"/></Relationships>
</file>

<file path=ppt/slides/_rels/slide36.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8.xml"/></Relationships>
</file>

<file path=ppt/slides/_rels/slide3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5.png"/><Relationship Id="rId1" Type="http://schemas.openxmlformats.org/officeDocument/2006/relationships/slideLayout" Target="../slideLayouts/slideLayout5.xml"/></Relationships>
</file>

<file path=ppt/slides/_rels/slide38.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7.png"/><Relationship Id="rId1" Type="http://schemas.openxmlformats.org/officeDocument/2006/relationships/slideLayout" Target="../slideLayouts/slideLayout5.xml"/></Relationships>
</file>

<file path=ppt/slides/_rels/slide39.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9.png"/><Relationship Id="rId1" Type="http://schemas.openxmlformats.org/officeDocument/2006/relationships/slideLayout" Target="../slideLayouts/slideLayout4.xml"/><Relationship Id="rId4" Type="http://schemas.openxmlformats.org/officeDocument/2006/relationships/image" Target="../media/image41.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2" Type="http://schemas.openxmlformats.org/officeDocument/2006/relationships/image" Target="../media/image42.png"/><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image" Target="../media/image4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8.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2" Type="http://schemas.openxmlformats.org/officeDocument/2006/relationships/image" Target="../media/image2.jpg"/><Relationship Id="rId1" Type="http://schemas.openxmlformats.org/officeDocument/2006/relationships/slideLayout" Target="../slideLayouts/slideLayout8.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image" Target="../media/image50.png"/><Relationship Id="rId1" Type="http://schemas.openxmlformats.org/officeDocument/2006/relationships/slideLayout" Target="../slideLayouts/slideLayout5.xml"/><Relationship Id="rId5" Type="http://schemas.openxmlformats.org/officeDocument/2006/relationships/image" Target="../media/image53.png"/><Relationship Id="rId4" Type="http://schemas.openxmlformats.org/officeDocument/2006/relationships/image" Target="../media/image52.png"/></Relationships>
</file>

<file path=ppt/slides/_rels/slide52.xml.rels><?xml version="1.0" encoding="UTF-8" standalone="yes"?>
<Relationships xmlns="http://schemas.openxmlformats.org/package/2006/relationships"><Relationship Id="rId3" Type="http://schemas.openxmlformats.org/officeDocument/2006/relationships/image" Target="../media/image55.png"/><Relationship Id="rId2" Type="http://schemas.openxmlformats.org/officeDocument/2006/relationships/image" Target="../media/image54.png"/><Relationship Id="rId1" Type="http://schemas.openxmlformats.org/officeDocument/2006/relationships/slideLayout" Target="../slideLayouts/slideLayout5.xml"/><Relationship Id="rId4" Type="http://schemas.openxmlformats.org/officeDocument/2006/relationships/image" Target="../media/image56.png"/></Relationships>
</file>

<file path=ppt/slides/_rels/slide5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image" Target="../media/image57.png"/><Relationship Id="rId1" Type="http://schemas.openxmlformats.org/officeDocument/2006/relationships/slideLayout" Target="../slideLayouts/slideLayout4.xml"/><Relationship Id="rId5" Type="http://schemas.openxmlformats.org/officeDocument/2006/relationships/image" Target="../media/image60.png"/><Relationship Id="rId4" Type="http://schemas.openxmlformats.org/officeDocument/2006/relationships/image" Target="../media/image59.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61.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4.jp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g"/><Relationship Id="rId2" Type="http://schemas.openxmlformats.org/officeDocument/2006/relationships/image" Target="../media/image5.jpg"/><Relationship Id="rId1" Type="http://schemas.openxmlformats.org/officeDocument/2006/relationships/slideLayout" Target="../slideLayouts/slideLayout5.xml"/></Relationships>
</file>

<file path=ppt/slides/_rels/slide9.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2.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ubtitle 2"/>
          <p:cNvSpPr>
            <a:spLocks noGrp="1"/>
          </p:cNvSpPr>
          <p:nvPr>
            <p:ph type="subTitle" idx="1"/>
          </p:nvPr>
        </p:nvSpPr>
        <p:spPr/>
        <p:txBody>
          <a:bodyPr/>
          <a:lstStyle/>
          <a:p>
            <a:endParaRPr lang="en-US"/>
          </a:p>
        </p:txBody>
      </p:sp>
      <p:sp>
        <p:nvSpPr>
          <p:cNvPr id="2" name="Title 1"/>
          <p:cNvSpPr>
            <a:spLocks noGrp="1"/>
          </p:cNvSpPr>
          <p:nvPr>
            <p:ph type="ctrTitle"/>
          </p:nvPr>
        </p:nvSpPr>
        <p:spPr/>
        <p:txBody>
          <a:bodyPr/>
          <a:lstStyle/>
          <a:p>
            <a:r>
              <a:rPr lang="en-US" dirty="0" smtClean="0"/>
              <a:t>Prototyping for Tangible and Physical Computing</a:t>
            </a:r>
            <a:endParaRPr lang="en-US" dirty="0"/>
          </a:p>
        </p:txBody>
      </p:sp>
    </p:spTree>
    <p:extLst>
      <p:ext uri="{BB962C8B-B14F-4D97-AF65-F5344CB8AC3E}">
        <p14:creationId xmlns:p14="http://schemas.microsoft.com/office/powerpoint/2010/main" val="2447765499"/>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sz="quarter" idx="1"/>
          </p:nvPr>
        </p:nvSpPr>
        <p:spPr/>
        <p:txBody>
          <a:bodyPr/>
          <a:lstStyle/>
          <a:p>
            <a:pPr marL="0" indent="0" algn="ctr">
              <a:buNone/>
            </a:pPr>
            <a:r>
              <a:rPr lang="en-US" sz="2400" i="1" dirty="0" smtClean="0"/>
              <a:t>“When  </a:t>
            </a:r>
            <a:r>
              <a:rPr lang="en-US" sz="2400" i="1" dirty="0"/>
              <a:t>compared </a:t>
            </a:r>
            <a:r>
              <a:rPr lang="en-US" sz="2400" i="1" dirty="0" smtClean="0"/>
              <a:t>to other </a:t>
            </a:r>
            <a:r>
              <a:rPr lang="en-US" sz="2400" i="1" dirty="0"/>
              <a:t>human </a:t>
            </a:r>
            <a:r>
              <a:rPr lang="en-US" sz="2400" i="1" dirty="0" smtClean="0"/>
              <a:t>operated machinery </a:t>
            </a:r>
            <a:r>
              <a:rPr lang="en-US" sz="2400" i="1" dirty="0"/>
              <a:t>(</a:t>
            </a:r>
            <a:r>
              <a:rPr lang="en-US" sz="2400" i="1" dirty="0" smtClean="0"/>
              <a:t>such as the   </a:t>
            </a:r>
            <a:r>
              <a:rPr lang="en-US" sz="2400" i="1" dirty="0"/>
              <a:t>automobile</a:t>
            </a:r>
            <a:r>
              <a:rPr lang="en-US" sz="2400" i="1" dirty="0" smtClean="0"/>
              <a:t>), today’s computer systems make </a:t>
            </a:r>
            <a:r>
              <a:rPr lang="en-US" sz="2400" i="1" dirty="0"/>
              <a:t>extremely poor use of the potential of the human's sensory </a:t>
            </a:r>
            <a:r>
              <a:rPr lang="en-US" sz="2400" i="1" dirty="0" smtClean="0"/>
              <a:t>and </a:t>
            </a:r>
            <a:r>
              <a:rPr lang="en-US" sz="2400" i="1" dirty="0"/>
              <a:t>motor systems. The </a:t>
            </a:r>
            <a:r>
              <a:rPr lang="en-US" sz="2400" i="1" dirty="0" smtClean="0"/>
              <a:t>controls </a:t>
            </a:r>
            <a:r>
              <a:rPr lang="en-US" sz="2400" i="1" dirty="0"/>
              <a:t>on the average user's </a:t>
            </a:r>
            <a:r>
              <a:rPr lang="en-US" sz="2400" i="1" dirty="0" smtClean="0"/>
              <a:t>shower </a:t>
            </a:r>
            <a:r>
              <a:rPr lang="en-US" sz="2400" i="1" dirty="0"/>
              <a:t>are probably better human-engineered than those of </a:t>
            </a:r>
            <a:r>
              <a:rPr lang="en-US" sz="2400" i="1" dirty="0" smtClean="0"/>
              <a:t>the </a:t>
            </a:r>
            <a:r>
              <a:rPr lang="en-US" sz="2400" i="1" dirty="0"/>
              <a:t>computer on which far more time is spent</a:t>
            </a:r>
            <a:r>
              <a:rPr lang="en-US" sz="2400" i="1" dirty="0" smtClean="0"/>
              <a:t>.”  </a:t>
            </a:r>
          </a:p>
          <a:p>
            <a:pPr marL="0" indent="0" algn="ctr">
              <a:buNone/>
            </a:pPr>
            <a:r>
              <a:rPr lang="en-US" sz="2400" i="1" dirty="0"/>
              <a:t>	</a:t>
            </a:r>
            <a:r>
              <a:rPr lang="en-US" sz="2400" i="1" dirty="0" smtClean="0"/>
              <a:t>				</a:t>
            </a:r>
          </a:p>
          <a:p>
            <a:pPr marL="0" indent="0" algn="ctr">
              <a:buNone/>
            </a:pPr>
            <a:r>
              <a:rPr lang="en-US" sz="2400" i="1" dirty="0"/>
              <a:t>	</a:t>
            </a:r>
            <a:r>
              <a:rPr lang="en-US" sz="2400" i="1" dirty="0" smtClean="0"/>
              <a:t>			-Bill Buxton</a:t>
            </a:r>
            <a:endParaRPr lang="en-US" sz="2400" i="1" dirty="0"/>
          </a:p>
          <a:p>
            <a:pPr marL="0" indent="0">
              <a:buNone/>
            </a:pPr>
            <a:endParaRPr lang="en-US" dirty="0"/>
          </a:p>
        </p:txBody>
      </p:sp>
      <p:sp>
        <p:nvSpPr>
          <p:cNvPr id="4" name="Footer Placeholder 3"/>
          <p:cNvSpPr>
            <a:spLocks noGrp="1"/>
          </p:cNvSpPr>
          <p:nvPr>
            <p:ph type="ftr" sz="quarter" idx="11"/>
          </p:nvPr>
        </p:nvSpPr>
        <p:spPr/>
        <p:txBody>
          <a:bodyPr/>
          <a:lstStyle/>
          <a:p>
            <a:r>
              <a:rPr lang="sv-SE" dirty="0" smtClean="0"/>
              <a:t>Klemmer, Hartman, and Takayama 2006</a:t>
            </a:r>
            <a:endParaRPr lang="en-US" dirty="0"/>
          </a:p>
        </p:txBody>
      </p:sp>
    </p:spTree>
    <p:extLst>
      <p:ext uri="{BB962C8B-B14F-4D97-AF65-F5344CB8AC3E}">
        <p14:creationId xmlns:p14="http://schemas.microsoft.com/office/powerpoint/2010/main" val="856505204"/>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Bodies Matter</a:t>
            </a:r>
            <a:endParaRPr lang="en-US" dirty="0"/>
          </a:p>
        </p:txBody>
      </p:sp>
      <p:sp>
        <p:nvSpPr>
          <p:cNvPr id="3" name="Content Placeholder 2"/>
          <p:cNvSpPr>
            <a:spLocks noGrp="1"/>
          </p:cNvSpPr>
          <p:nvPr>
            <p:ph sz="quarter" idx="1"/>
          </p:nvPr>
        </p:nvSpPr>
        <p:spPr/>
        <p:txBody>
          <a:bodyPr/>
          <a:lstStyle/>
          <a:p>
            <a:endParaRPr lang="en-US" dirty="0" smtClean="0"/>
          </a:p>
          <a:p>
            <a:r>
              <a:rPr lang="en-US" dirty="0" smtClean="0"/>
              <a:t>Thinking through doing</a:t>
            </a:r>
          </a:p>
          <a:p>
            <a:r>
              <a:rPr lang="en-US" dirty="0" smtClean="0"/>
              <a:t>Performance</a:t>
            </a:r>
          </a:p>
          <a:p>
            <a:r>
              <a:rPr lang="en-US" dirty="0" smtClean="0"/>
              <a:t>Visibility</a:t>
            </a:r>
          </a:p>
          <a:p>
            <a:r>
              <a:rPr lang="en-US" dirty="0" smtClean="0"/>
              <a:t>Risk</a:t>
            </a:r>
          </a:p>
          <a:p>
            <a:r>
              <a:rPr lang="en-US" dirty="0" smtClean="0"/>
              <a:t>Thick Practice</a:t>
            </a:r>
            <a:endParaRPr lang="en-US" dirty="0"/>
          </a:p>
        </p:txBody>
      </p:sp>
      <p:sp>
        <p:nvSpPr>
          <p:cNvPr id="4" name="Footer Placeholder 3"/>
          <p:cNvSpPr>
            <a:spLocks noGrp="1"/>
          </p:cNvSpPr>
          <p:nvPr>
            <p:ph type="ftr" sz="quarter" idx="11"/>
          </p:nvPr>
        </p:nvSpPr>
        <p:spPr/>
        <p:txBody>
          <a:bodyPr/>
          <a:lstStyle/>
          <a:p>
            <a:r>
              <a:rPr lang="sv-SE" smtClean="0"/>
              <a:t>Klemmer, Hartman, and Takayama 2006</a:t>
            </a:r>
            <a:endParaRPr lang="en-US"/>
          </a:p>
        </p:txBody>
      </p:sp>
    </p:spTree>
    <p:extLst>
      <p:ext uri="{BB962C8B-B14F-4D97-AF65-F5344CB8AC3E}">
        <p14:creationId xmlns:p14="http://schemas.microsoft.com/office/powerpoint/2010/main" val="3323244602"/>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Computing</a:t>
            </a:r>
            <a:endParaRPr lang="en-US" dirty="0"/>
          </a:p>
        </p:txBody>
      </p:sp>
    </p:spTree>
    <p:extLst>
      <p:ext uri="{BB962C8B-B14F-4D97-AF65-F5344CB8AC3E}">
        <p14:creationId xmlns:p14="http://schemas.microsoft.com/office/powerpoint/2010/main" val="1135209877"/>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Tangible Bits Critique</a:t>
            </a:r>
            <a:endParaRPr lang="en-US" dirty="0"/>
          </a:p>
        </p:txBody>
      </p:sp>
      <p:sp>
        <p:nvSpPr>
          <p:cNvPr id="5" name="Content Placeholder 4"/>
          <p:cNvSpPr>
            <a:spLocks noGrp="1"/>
          </p:cNvSpPr>
          <p:nvPr>
            <p:ph sz="half" idx="2"/>
          </p:nvPr>
        </p:nvSpPr>
        <p:spPr/>
        <p:txBody>
          <a:bodyPr/>
          <a:lstStyle/>
          <a:p>
            <a:pPr marL="0" indent="0">
              <a:buNone/>
            </a:pPr>
            <a:r>
              <a:rPr lang="en-US" dirty="0" smtClean="0"/>
              <a:t>No seamless coupling between virtual and physical objects</a:t>
            </a:r>
          </a:p>
          <a:p>
            <a:pPr marL="0" indent="0">
              <a:buNone/>
            </a:pPr>
            <a:endParaRPr lang="en-US" dirty="0" smtClean="0"/>
          </a:p>
          <a:p>
            <a:pPr marL="0" indent="0">
              <a:buNone/>
            </a:pPr>
            <a:r>
              <a:rPr lang="en-US" dirty="0" smtClean="0"/>
              <a:t>Hasn’t always been the case</a:t>
            </a:r>
          </a:p>
          <a:p>
            <a:pPr marL="0" indent="0">
              <a:buNone/>
            </a:pPr>
            <a:endParaRPr lang="en-US" dirty="0"/>
          </a:p>
          <a:p>
            <a:pPr marL="0" indent="0">
              <a:buNone/>
            </a:pPr>
            <a:r>
              <a:rPr lang="en-US" dirty="0" smtClean="0"/>
              <a:t>Grasping and manipulating</a:t>
            </a:r>
            <a:endParaRPr lang="en-US" dirty="0"/>
          </a:p>
        </p:txBody>
      </p:sp>
      <p:pic>
        <p:nvPicPr>
          <p:cNvPr id="8" name="Content Placeholder 7"/>
          <p:cNvPicPr>
            <a:picLocks noGrp="1" noChangeAspect="1"/>
          </p:cNvPicPr>
          <p:nvPr>
            <p:ph sz="half" idx="4"/>
          </p:nvPr>
        </p:nvPicPr>
        <p:blipFill>
          <a:blip r:embed="rId2" cstate="print">
            <a:extLst>
              <a:ext uri="{28A0092B-C50C-407E-A947-70E740481C1C}">
                <a14:useLocalDpi xmlns:a14="http://schemas.microsoft.com/office/drawing/2010/main" val="0"/>
              </a:ext>
            </a:extLst>
          </a:blip>
          <a:stretch>
            <a:fillRect/>
          </a:stretch>
        </p:blipFill>
        <p:spPr>
          <a:xfrm>
            <a:off x="4648200" y="2362200"/>
            <a:ext cx="4154932" cy="2971800"/>
          </a:xfrm>
        </p:spPr>
      </p:pic>
      <p:sp>
        <p:nvSpPr>
          <p:cNvPr id="10" name="Footer Placeholder 9"/>
          <p:cNvSpPr>
            <a:spLocks noGrp="1"/>
          </p:cNvSpPr>
          <p:nvPr>
            <p:ph type="ftr" sz="quarter" idx="11"/>
          </p:nvPr>
        </p:nvSpPr>
        <p:spPr/>
        <p:txBody>
          <a:bodyPr/>
          <a:lstStyle/>
          <a:p>
            <a:r>
              <a:rPr lang="en-US" smtClean="0"/>
              <a:t>Ishii and Ullmer 1997</a:t>
            </a:r>
            <a:endParaRPr lang="en-US"/>
          </a:p>
        </p:txBody>
      </p:sp>
    </p:spTree>
    <p:extLst>
      <p:ext uri="{BB962C8B-B14F-4D97-AF65-F5344CB8AC3E}">
        <p14:creationId xmlns:p14="http://schemas.microsoft.com/office/powerpoint/2010/main" val="1569308422"/>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normAutofit fontScale="90000"/>
          </a:bodyPr>
          <a:lstStyle/>
          <a:p>
            <a:r>
              <a:rPr lang="en-US" dirty="0" smtClean="0"/>
              <a:t>Turn physical matter into an interface</a:t>
            </a:r>
            <a:endParaRPr lang="en-US" dirty="0"/>
          </a:p>
        </p:txBody>
      </p:sp>
      <p:pic>
        <p:nvPicPr>
          <p:cNvPr id="8" name="Content Placeholder 7"/>
          <p:cNvPicPr>
            <a:picLocks noGrp="1" noChangeAspect="1"/>
          </p:cNvPicPr>
          <p:nvPr>
            <p:ph sz="quarter" idx="2"/>
          </p:nvPr>
        </p:nvPicPr>
        <p:blipFill rotWithShape="1">
          <a:blip r:embed="rId2">
            <a:extLst>
              <a:ext uri="{28A0092B-C50C-407E-A947-70E740481C1C}">
                <a14:useLocalDpi xmlns:a14="http://schemas.microsoft.com/office/drawing/2010/main" val="0"/>
              </a:ext>
            </a:extLst>
          </a:blip>
          <a:srcRect l="7431" r="11796"/>
          <a:stretch/>
        </p:blipFill>
        <p:spPr>
          <a:xfrm>
            <a:off x="4648199" y="2971800"/>
            <a:ext cx="4495801" cy="3447102"/>
          </a:xfrm>
        </p:spPr>
      </p:pic>
      <p:pic>
        <p:nvPicPr>
          <p:cNvPr id="7" name="Content Placeholder 6"/>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914400" y="1447800"/>
            <a:ext cx="4717983" cy="2590800"/>
          </a:xfrm>
        </p:spPr>
      </p:pic>
    </p:spTree>
    <p:extLst>
      <p:ext uri="{BB962C8B-B14F-4D97-AF65-F5344CB8AC3E}">
        <p14:creationId xmlns:p14="http://schemas.microsoft.com/office/powerpoint/2010/main" val="2464973971"/>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09600" y="1828800"/>
            <a:ext cx="8229025" cy="3043238"/>
          </a:xfrm>
        </p:spPr>
      </p:pic>
    </p:spTree>
    <p:extLst>
      <p:ext uri="{BB962C8B-B14F-4D97-AF65-F5344CB8AC3E}">
        <p14:creationId xmlns:p14="http://schemas.microsoft.com/office/powerpoint/2010/main" val="1041702113"/>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Projects</a:t>
            </a:r>
            <a:endParaRPr lang="en-US" dirty="0"/>
          </a:p>
        </p:txBody>
      </p:sp>
      <p:sp>
        <p:nvSpPr>
          <p:cNvPr id="3" name="Text Placeholder 2"/>
          <p:cNvSpPr>
            <a:spLocks noGrp="1"/>
          </p:cNvSpPr>
          <p:nvPr>
            <p:ph type="body" idx="1"/>
          </p:nvPr>
        </p:nvSpPr>
        <p:spPr/>
        <p:txBody>
          <a:bodyPr/>
          <a:lstStyle/>
          <a:p>
            <a:r>
              <a:rPr lang="en-US" dirty="0" smtClean="0"/>
              <a:t>Attention</a:t>
            </a:r>
            <a:endParaRPr lang="en-US" dirty="0"/>
          </a:p>
        </p:txBody>
      </p:sp>
      <p:sp>
        <p:nvSpPr>
          <p:cNvPr id="4" name="Text Placeholder 3"/>
          <p:cNvSpPr>
            <a:spLocks noGrp="1"/>
          </p:cNvSpPr>
          <p:nvPr>
            <p:ph type="body" sz="half" idx="3"/>
          </p:nvPr>
        </p:nvSpPr>
        <p:spPr/>
        <p:txBody>
          <a:bodyPr/>
          <a:lstStyle/>
          <a:p>
            <a:r>
              <a:rPr lang="en-US" dirty="0" smtClean="0"/>
              <a:t>Periphery</a:t>
            </a:r>
            <a:endParaRPr lang="en-US" dirty="0"/>
          </a:p>
        </p:txBody>
      </p:sp>
      <p:pic>
        <p:nvPicPr>
          <p:cNvPr id="7" name="MetaDesk 1997.mp4">
            <a:hlinkClick r:id="" action="ppaction://media"/>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6"/>
          <a:stretch>
            <a:fillRect/>
          </a:stretch>
        </p:blipFill>
        <p:spPr>
          <a:xfrm>
            <a:off x="914400" y="2790825"/>
            <a:ext cx="3733800" cy="2800350"/>
          </a:xfrm>
        </p:spPr>
      </p:pic>
      <p:pic>
        <p:nvPicPr>
          <p:cNvPr id="8" name="ambientROOM 1997.mp4">
            <a:hlinkClick r:id="" action="ppaction://media"/>
          </p:cNvPr>
          <p:cNvPicPr>
            <a:picLocks noGrp="1" noChangeAspect="1"/>
          </p:cNvPicPr>
          <p:nvPr>
            <p:ph sz="half" idx="4"/>
            <a:videoFile r:link="rId4"/>
            <p:extLst>
              <p:ext uri="{DAA4B4D4-6D71-4841-9C94-3DE7FCFB9230}">
                <p14:media xmlns:p14="http://schemas.microsoft.com/office/powerpoint/2010/main" r:embed="rId3"/>
              </p:ext>
            </p:extLst>
          </p:nvPr>
        </p:nvPicPr>
        <p:blipFill>
          <a:blip r:embed="rId7"/>
          <a:stretch>
            <a:fillRect/>
          </a:stretch>
        </p:blipFill>
        <p:spPr>
          <a:xfrm>
            <a:off x="4953000" y="2790825"/>
            <a:ext cx="3733800" cy="2800350"/>
          </a:xfrm>
        </p:spPr>
      </p:pic>
    </p:spTree>
    <p:extLst>
      <p:ext uri="{BB962C8B-B14F-4D97-AF65-F5344CB8AC3E}">
        <p14:creationId xmlns:p14="http://schemas.microsoft.com/office/powerpoint/2010/main" val="313456597"/>
      </p:ext>
    </p:extLst>
  </p:cSld>
  <p:clrMapOvr>
    <a:masterClrMapping/>
  </p:clrMapOvr>
  <p:timing>
    <p:tnLst>
      <p:par>
        <p:cTn id="1" dur="indefinite" restart="never" nodeType="tmRoot">
          <p:childTnLst>
            <p:seq concurrent="1" nextAc="seek">
              <p:cTn id="2" restart="whenNotActive" fill="hold" evtFilter="cancelBubble" nodeType="interactiveSeq">
                <p:stCondLst>
                  <p:cond evt="onClick" delay="0">
                    <p:tgtEl>
                      <p:spTgt spid="7"/>
                    </p:tgtEl>
                  </p:cond>
                </p:stCondLst>
                <p:endSync evt="end" delay="0">
                  <p:rtn val="all"/>
                </p:endSync>
                <p:childTnLst>
                  <p:par>
                    <p:cTn id="3" fill="hold">
                      <p:stCondLst>
                        <p:cond delay="0"/>
                      </p:stCondLst>
                      <p:childTnLst>
                        <p:par>
                          <p:cTn id="4" fill="hold">
                            <p:stCondLst>
                              <p:cond delay="0"/>
                            </p:stCondLst>
                            <p:childTnLst>
                              <p:par>
                                <p:cTn id="5" presetID="2" presetClass="mediacall" presetSubtype="0" fill="hold" nodeType="clickEffect">
                                  <p:stCondLst>
                                    <p:cond delay="0"/>
                                  </p:stCondLst>
                                  <p:childTnLst>
                                    <p:cmd type="call" cmd="togglePause">
                                      <p:cBhvr>
                                        <p:cTn id="6" dur="1" fill="hold"/>
                                        <p:tgtEl>
                                          <p:spTgt spid="7"/>
                                        </p:tgtEl>
                                      </p:cBhvr>
                                    </p:cmd>
                                  </p:childTnLst>
                                </p:cTn>
                              </p:par>
                            </p:childTnLst>
                          </p:cTn>
                        </p:par>
                      </p:childTnLst>
                    </p:cTn>
                  </p:par>
                </p:childTnLst>
              </p:cTn>
              <p:nextCondLst>
                <p:cond evt="onClick" delay="0">
                  <p:tgtEl>
                    <p:spTgt spid="7"/>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video>
              <p:cMediaNode vol="80000">
                <p:cTn id="13" fill="hold" display="0">
                  <p:stCondLst>
                    <p:cond delay="indefinite"/>
                  </p:stCondLst>
                </p:cTn>
                <p:tgtEl>
                  <p:spTgt spid="8"/>
                </p:tgtEl>
              </p:cMediaNode>
            </p:video>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Physical Computing?</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85016389"/>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2" name="Title 1"/>
          <p:cNvSpPr>
            <a:spLocks noGrp="1"/>
          </p:cNvSpPr>
          <p:nvPr>
            <p:ph type="ctrTitle"/>
          </p:nvPr>
        </p:nvSpPr>
        <p:spPr/>
        <p:txBody>
          <a:bodyPr/>
          <a:lstStyle/>
          <a:p>
            <a:r>
              <a:rPr lang="en-US" dirty="0" smtClean="0"/>
              <a:t>Challenges for Prototyping</a:t>
            </a:r>
            <a:endParaRPr lang="en-US" dirty="0"/>
          </a:p>
        </p:txBody>
      </p:sp>
    </p:spTree>
    <p:extLst>
      <p:ext uri="{BB962C8B-B14F-4D97-AF65-F5344CB8AC3E}">
        <p14:creationId xmlns:p14="http://schemas.microsoft.com/office/powerpoint/2010/main" val="333573420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Detecting Use</a:t>
            </a:r>
            <a:endParaRPr lang="en-US" dirty="0"/>
          </a:p>
        </p:txBody>
      </p:sp>
    </p:spTree>
    <p:extLst>
      <p:ext uri="{BB962C8B-B14F-4D97-AF65-F5344CB8AC3E}">
        <p14:creationId xmlns:p14="http://schemas.microsoft.com/office/powerpoint/2010/main" val="599211122"/>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Background</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2189303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Sensors</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819400" y="1447800"/>
            <a:ext cx="5257801" cy="4416001"/>
          </a:xfrm>
        </p:spPr>
      </p:pic>
      <p:sp>
        <p:nvSpPr>
          <p:cNvPr id="5" name="Footer Placeholder 4"/>
          <p:cNvSpPr>
            <a:spLocks noGrp="1"/>
          </p:cNvSpPr>
          <p:nvPr>
            <p:ph type="ftr" sz="quarter" idx="11"/>
          </p:nvPr>
        </p:nvSpPr>
        <p:spPr/>
        <p:txBody>
          <a:bodyPr/>
          <a:lstStyle/>
          <a:p>
            <a:r>
              <a:rPr lang="en-US" smtClean="0"/>
              <a:t>Hinckley, Pierce, Sinclair, and Horvitz 2000</a:t>
            </a:r>
            <a:endParaRPr lang="en-US"/>
          </a:p>
        </p:txBody>
      </p:sp>
    </p:spTree>
    <p:extLst>
      <p:ext uri="{BB962C8B-B14F-4D97-AF65-F5344CB8AC3E}">
        <p14:creationId xmlns:p14="http://schemas.microsoft.com/office/powerpoint/2010/main" val="38409406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Interaction Techniques</a:t>
            </a:r>
            <a:endParaRPr lang="en-US" dirty="0"/>
          </a:p>
        </p:txBody>
      </p:sp>
      <p:sp>
        <p:nvSpPr>
          <p:cNvPr id="3" name="Text Placeholder 2"/>
          <p:cNvSpPr>
            <a:spLocks noGrp="1"/>
          </p:cNvSpPr>
          <p:nvPr>
            <p:ph type="body" idx="2"/>
          </p:nvPr>
        </p:nvSpPr>
        <p:spPr/>
        <p:txBody>
          <a:bodyPr/>
          <a:lstStyle/>
          <a:p>
            <a:r>
              <a:rPr lang="en-US" dirty="0" smtClean="0"/>
              <a:t>Microphone gesture for voice recording</a:t>
            </a:r>
          </a:p>
          <a:p>
            <a:endParaRPr lang="en-US" dirty="0"/>
          </a:p>
          <a:p>
            <a:r>
              <a:rPr lang="en-US" dirty="0" smtClean="0"/>
              <a:t>Tilt detection for display mode</a:t>
            </a:r>
          </a:p>
          <a:p>
            <a:endParaRPr lang="en-US" dirty="0" smtClean="0"/>
          </a:p>
          <a:p>
            <a:r>
              <a:rPr lang="en-US" dirty="0" smtClean="0"/>
              <a:t>Bezel scrolling</a:t>
            </a:r>
          </a:p>
          <a:p>
            <a:endParaRPr lang="en-US" dirty="0"/>
          </a:p>
          <a:p>
            <a:r>
              <a:rPr lang="en-US" dirty="0" smtClean="0"/>
              <a:t>Power off</a:t>
            </a:r>
            <a:endParaRPr lang="en-US" dirty="0"/>
          </a:p>
          <a:p>
            <a:endParaRPr lang="en-US" dirty="0"/>
          </a:p>
        </p:txBody>
      </p:sp>
      <p:pic>
        <p:nvPicPr>
          <p:cNvPr id="7" name="Content Placeholder 6"/>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012017" y="1600200"/>
            <a:ext cx="5522383" cy="4107558"/>
          </a:xfrm>
        </p:spPr>
      </p:pic>
      <p:sp>
        <p:nvSpPr>
          <p:cNvPr id="5" name="TextBox 4"/>
          <p:cNvSpPr txBox="1"/>
          <p:nvPr/>
        </p:nvSpPr>
        <p:spPr>
          <a:xfrm>
            <a:off x="1066800" y="5638800"/>
            <a:ext cx="6934200" cy="381000"/>
          </a:xfrm>
          <a:prstGeom prst="rect">
            <a:avLst/>
          </a:prstGeom>
          <a:noFill/>
        </p:spPr>
        <p:txBody>
          <a:bodyPr wrap="square" rtlCol="0">
            <a:spAutoFit/>
          </a:bodyPr>
          <a:lstStyle/>
          <a:p>
            <a:r>
              <a:rPr lang="en-US" dirty="0" smtClean="0">
                <a:hlinkClick r:id="rId3"/>
              </a:rPr>
              <a:t>Sensing Demo</a:t>
            </a:r>
            <a:endParaRPr lang="en-US" dirty="0"/>
          </a:p>
        </p:txBody>
      </p:sp>
    </p:spTree>
    <p:extLst>
      <p:ext uri="{BB962C8B-B14F-4D97-AF65-F5344CB8AC3E}">
        <p14:creationId xmlns:p14="http://schemas.microsoft.com/office/powerpoint/2010/main" val="3200128270"/>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Rapid Iteration</a:t>
            </a:r>
            <a:endParaRPr lang="en-US" dirty="0"/>
          </a:p>
        </p:txBody>
      </p:sp>
      <p:sp>
        <p:nvSpPr>
          <p:cNvPr id="4" name="Text Placeholder 3"/>
          <p:cNvSpPr>
            <a:spLocks noGrp="1"/>
          </p:cNvSpPr>
          <p:nvPr>
            <p:ph type="body" idx="1"/>
          </p:nvPr>
        </p:nvSpPr>
        <p:spPr/>
        <p:txBody>
          <a:bodyPr/>
          <a:lstStyle/>
          <a:p>
            <a:endParaRPr lang="en-US"/>
          </a:p>
        </p:txBody>
      </p:sp>
    </p:spTree>
    <p:extLst>
      <p:ext uri="{BB962C8B-B14F-4D97-AF65-F5344CB8AC3E}">
        <p14:creationId xmlns:p14="http://schemas.microsoft.com/office/powerpoint/2010/main" val="21092997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err="1" smtClean="0"/>
              <a:t>Switcharoo</a:t>
            </a:r>
            <a:r>
              <a:rPr lang="en-US" dirty="0" smtClean="0"/>
              <a:t> focuses on </a:t>
            </a:r>
            <a:r>
              <a:rPr lang="en-US" dirty="0" err="1" smtClean="0"/>
              <a:t>Input/Output</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752600" y="1676400"/>
            <a:ext cx="5956525" cy="4151962"/>
          </a:xfrm>
        </p:spPr>
      </p:pic>
      <p:sp>
        <p:nvSpPr>
          <p:cNvPr id="5" name="Footer Placeholder 4"/>
          <p:cNvSpPr>
            <a:spLocks noGrp="1"/>
          </p:cNvSpPr>
          <p:nvPr>
            <p:ph type="ftr" sz="quarter" idx="11"/>
          </p:nvPr>
        </p:nvSpPr>
        <p:spPr/>
        <p:txBody>
          <a:bodyPr/>
          <a:lstStyle/>
          <a:p>
            <a:r>
              <a:rPr lang="en-US" smtClean="0"/>
              <a:t>Avrahami and Hudson 2002</a:t>
            </a:r>
            <a:endParaRPr lang="en-US"/>
          </a:p>
        </p:txBody>
      </p:sp>
    </p:spTree>
    <p:extLst>
      <p:ext uri="{BB962C8B-B14F-4D97-AF65-F5344CB8AC3E}">
        <p14:creationId xmlns:p14="http://schemas.microsoft.com/office/powerpoint/2010/main" val="2788959154"/>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itle 6"/>
          <p:cNvSpPr>
            <a:spLocks noGrp="1"/>
          </p:cNvSpPr>
          <p:nvPr>
            <p:ph type="title"/>
          </p:nvPr>
        </p:nvSpPr>
        <p:spPr/>
        <p:txBody>
          <a:bodyPr>
            <a:normAutofit fontScale="90000"/>
          </a:bodyPr>
          <a:lstStyle/>
          <a:p>
            <a:r>
              <a:rPr lang="en-US" dirty="0" smtClean="0"/>
              <a:t>Sketching with Switches</a:t>
            </a:r>
            <a:br>
              <a:rPr lang="en-US" dirty="0" smtClean="0"/>
            </a:br>
            <a:r>
              <a:rPr lang="en-US" dirty="0" smtClean="0"/>
              <a:t>(Tracking State)</a:t>
            </a:r>
            <a:endParaRPr lang="en-US" dirty="0"/>
          </a:p>
        </p:txBody>
      </p:sp>
      <p:pic>
        <p:nvPicPr>
          <p:cNvPr id="10" name="Content Placeholder 9"/>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046162" y="2914650"/>
            <a:ext cx="3486150" cy="1638300"/>
          </a:xfrm>
        </p:spPr>
      </p:pic>
      <p:pic>
        <p:nvPicPr>
          <p:cNvPr id="11" name="Content Placeholder 10"/>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5141912" y="2581275"/>
            <a:ext cx="3333750" cy="2305050"/>
          </a:xfrm>
        </p:spPr>
      </p:pic>
      <p:sp>
        <p:nvSpPr>
          <p:cNvPr id="12" name="Footer Placeholder 11"/>
          <p:cNvSpPr>
            <a:spLocks noGrp="1"/>
          </p:cNvSpPr>
          <p:nvPr>
            <p:ph type="ftr" sz="quarter" idx="11"/>
          </p:nvPr>
        </p:nvSpPr>
        <p:spPr/>
        <p:txBody>
          <a:bodyPr/>
          <a:lstStyle/>
          <a:p>
            <a:r>
              <a:rPr lang="en-US" smtClean="0"/>
              <a:t>Avrahami and Hudson 2002</a:t>
            </a:r>
            <a:endParaRPr lang="en-US"/>
          </a:p>
        </p:txBody>
      </p:sp>
    </p:spTree>
    <p:extLst>
      <p:ext uri="{BB962C8B-B14F-4D97-AF65-F5344CB8AC3E}">
        <p14:creationId xmlns:p14="http://schemas.microsoft.com/office/powerpoint/2010/main" val="520813962"/>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Foam Modelling</a:t>
            </a:r>
            <a:endParaRPr lang="en-US" dirty="0"/>
          </a:p>
        </p:txBody>
      </p:sp>
      <p:pic>
        <p:nvPicPr>
          <p:cNvPr id="7" name="Content Placeholder 6"/>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762000" y="2209800"/>
            <a:ext cx="4156648" cy="2826132"/>
          </a:xfrm>
        </p:spPr>
      </p:pic>
      <p:pic>
        <p:nvPicPr>
          <p:cNvPr id="8" name="Content Placeholder 7"/>
          <p:cNvPicPr>
            <a:picLocks noGrp="1" noChangeAspect="1"/>
          </p:cNvPicPr>
          <p:nvPr>
            <p:ph sz="quarter" idx="2"/>
          </p:nvPr>
        </p:nvPicPr>
        <p:blipFill>
          <a:blip r:embed="rId4">
            <a:extLst>
              <a:ext uri="{28A0092B-C50C-407E-A947-70E740481C1C}">
                <a14:useLocalDpi xmlns:a14="http://schemas.microsoft.com/office/drawing/2010/main" val="0"/>
              </a:ext>
            </a:extLst>
          </a:blip>
          <a:stretch>
            <a:fillRect/>
          </a:stretch>
        </p:blipFill>
        <p:spPr>
          <a:xfrm>
            <a:off x="4933950" y="2079267"/>
            <a:ext cx="3749675" cy="3309065"/>
          </a:xfrm>
        </p:spPr>
      </p:pic>
      <p:sp>
        <p:nvSpPr>
          <p:cNvPr id="9" name="Footer Placeholder 8"/>
          <p:cNvSpPr>
            <a:spLocks noGrp="1"/>
          </p:cNvSpPr>
          <p:nvPr>
            <p:ph type="ftr" sz="quarter" idx="11"/>
          </p:nvPr>
        </p:nvSpPr>
        <p:spPr/>
        <p:txBody>
          <a:bodyPr/>
          <a:lstStyle/>
          <a:p>
            <a:r>
              <a:rPr lang="en-US" dirty="0" err="1" smtClean="0"/>
              <a:t>Avrahami</a:t>
            </a:r>
            <a:r>
              <a:rPr lang="en-US" dirty="0" smtClean="0"/>
              <a:t> and Hudson 2002, Lee, </a:t>
            </a:r>
            <a:r>
              <a:rPr lang="en-US" dirty="0" err="1" smtClean="0"/>
              <a:t>Avrahami</a:t>
            </a:r>
            <a:r>
              <a:rPr lang="en-US" dirty="0" smtClean="0"/>
              <a:t>, Hudson, </a:t>
            </a:r>
            <a:r>
              <a:rPr lang="en-US" dirty="0" err="1" smtClean="0"/>
              <a:t>Forlizzi</a:t>
            </a:r>
            <a:r>
              <a:rPr lang="en-US" dirty="0" smtClean="0"/>
              <a:t>, Dietz, and Leigh 2004</a:t>
            </a:r>
            <a:endParaRPr lang="en-US" dirty="0"/>
          </a:p>
        </p:txBody>
      </p:sp>
    </p:spTree>
    <p:extLst>
      <p:ext uri="{BB962C8B-B14F-4D97-AF65-F5344CB8AC3E}">
        <p14:creationId xmlns:p14="http://schemas.microsoft.com/office/powerpoint/2010/main" val="22116939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838200" y="990600"/>
            <a:ext cx="7772400" cy="1143000"/>
          </a:xfrm>
        </p:spPr>
        <p:txBody>
          <a:bodyPr/>
          <a:lstStyle/>
          <a:p>
            <a:r>
              <a:rPr lang="en-US" dirty="0" smtClean="0"/>
              <a:t>Mid-level Fidelity</a:t>
            </a:r>
            <a:endParaRPr lang="en-US" dirty="0"/>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2667000"/>
            <a:ext cx="3749675" cy="3250949"/>
          </a:xfrm>
        </p:spPr>
      </p:pic>
      <p:pic>
        <p:nvPicPr>
          <p:cNvPr id="7" name="Content Placeholder 6"/>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4943411" y="1447800"/>
            <a:ext cx="3730752" cy="4572000"/>
          </a:xfrm>
        </p:spPr>
      </p:pic>
      <p:sp>
        <p:nvSpPr>
          <p:cNvPr id="8" name="Footer Placeholder 7"/>
          <p:cNvSpPr>
            <a:spLocks noGrp="1"/>
          </p:cNvSpPr>
          <p:nvPr>
            <p:ph type="ftr" sz="quarter" idx="11"/>
          </p:nvPr>
        </p:nvSpPr>
        <p:spPr/>
        <p:txBody>
          <a:bodyPr/>
          <a:lstStyle/>
          <a:p>
            <a:r>
              <a:rPr lang="en-US" smtClean="0"/>
              <a:t>Lee, Avrahami, Hudson, Forlizzi, Dietz, and Leigh 2004</a:t>
            </a:r>
            <a:endParaRPr lang="en-US"/>
          </a:p>
        </p:txBody>
      </p:sp>
    </p:spTree>
    <p:extLst>
      <p:ext uri="{BB962C8B-B14F-4D97-AF65-F5344CB8AC3E}">
        <p14:creationId xmlns:p14="http://schemas.microsoft.com/office/powerpoint/2010/main" val="4068263134"/>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Video Shorts used to Display Output/Feedback</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914400" y="2347196"/>
            <a:ext cx="7772400" cy="2773207"/>
          </a:xfrm>
        </p:spPr>
      </p:pic>
      <p:sp>
        <p:nvSpPr>
          <p:cNvPr id="5" name="Footer Placeholder 4"/>
          <p:cNvSpPr>
            <a:spLocks noGrp="1"/>
          </p:cNvSpPr>
          <p:nvPr>
            <p:ph type="ftr" sz="quarter" idx="11"/>
          </p:nvPr>
        </p:nvSpPr>
        <p:spPr/>
        <p:txBody>
          <a:bodyPr/>
          <a:lstStyle/>
          <a:p>
            <a:r>
              <a:rPr lang="en-US" dirty="0" err="1" smtClean="0"/>
              <a:t>Avrahami</a:t>
            </a:r>
            <a:r>
              <a:rPr lang="en-US" dirty="0" smtClean="0"/>
              <a:t> and Hudson 2002</a:t>
            </a:r>
            <a:endParaRPr lang="en-US" dirty="0"/>
          </a:p>
        </p:txBody>
      </p:sp>
    </p:spTree>
    <p:extLst>
      <p:ext uri="{BB962C8B-B14F-4D97-AF65-F5344CB8AC3E}">
        <p14:creationId xmlns:p14="http://schemas.microsoft.com/office/powerpoint/2010/main" val="37863070"/>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Physical Widgets (</a:t>
            </a:r>
            <a:r>
              <a:rPr lang="en-US" dirty="0" err="1" smtClean="0"/>
              <a:t>Phidgets</a:t>
            </a:r>
            <a:r>
              <a:rPr lang="en-US" dirty="0" smtClean="0"/>
              <a:t>) Instead of Physical Icons (</a:t>
            </a:r>
            <a:r>
              <a:rPr lang="en-US" dirty="0" err="1" smtClean="0"/>
              <a:t>Phicons</a:t>
            </a:r>
            <a:r>
              <a:rPr lang="en-US" dirty="0" smtClean="0"/>
              <a:t>)</a:t>
            </a:r>
            <a:endParaRPr lang="en-US" dirty="0"/>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934523"/>
            <a:ext cx="3749675" cy="3598554"/>
          </a:xfrm>
        </p:spPr>
      </p:pic>
      <p:pic>
        <p:nvPicPr>
          <p:cNvPr id="7" name="Content Placeholder 6"/>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4933950" y="3127526"/>
            <a:ext cx="3749675" cy="1212548"/>
          </a:xfrm>
        </p:spPr>
      </p:pic>
      <p:sp>
        <p:nvSpPr>
          <p:cNvPr id="8" name="Footer Placeholder 7"/>
          <p:cNvSpPr>
            <a:spLocks noGrp="1"/>
          </p:cNvSpPr>
          <p:nvPr>
            <p:ph type="ftr" sz="quarter" idx="11"/>
          </p:nvPr>
        </p:nvSpPr>
        <p:spPr/>
        <p:txBody>
          <a:bodyPr/>
          <a:lstStyle/>
          <a:p>
            <a:r>
              <a:rPr lang="en-US" smtClean="0"/>
              <a:t>Greenberg and Fitchett 2001</a:t>
            </a:r>
            <a:endParaRPr lang="en-US"/>
          </a:p>
        </p:txBody>
      </p:sp>
    </p:spTree>
    <p:extLst>
      <p:ext uri="{BB962C8B-B14F-4D97-AF65-F5344CB8AC3E}">
        <p14:creationId xmlns:p14="http://schemas.microsoft.com/office/powerpoint/2010/main" val="430579968"/>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Interface Building with Modularity</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143000" y="2047875"/>
            <a:ext cx="7315200" cy="3371850"/>
          </a:xfrm>
        </p:spPr>
      </p:pic>
      <p:sp>
        <p:nvSpPr>
          <p:cNvPr id="5" name="Footer Placeholder 4"/>
          <p:cNvSpPr>
            <a:spLocks noGrp="1"/>
          </p:cNvSpPr>
          <p:nvPr>
            <p:ph type="ftr" sz="quarter" idx="11"/>
          </p:nvPr>
        </p:nvSpPr>
        <p:spPr/>
        <p:txBody>
          <a:bodyPr/>
          <a:lstStyle/>
          <a:p>
            <a:r>
              <a:rPr lang="en-US" smtClean="0"/>
              <a:t>Greenberg and Fitchett 2001</a:t>
            </a:r>
            <a:endParaRPr lang="en-US"/>
          </a:p>
        </p:txBody>
      </p:sp>
    </p:spTree>
    <p:extLst>
      <p:ext uri="{BB962C8B-B14F-4D97-AF65-F5344CB8AC3E}">
        <p14:creationId xmlns:p14="http://schemas.microsoft.com/office/powerpoint/2010/main" val="1503560787"/>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Direct Manipulation</a:t>
            </a:r>
            <a:endParaRPr lang="en-US" dirty="0"/>
          </a:p>
        </p:txBody>
      </p:sp>
      <p:sp>
        <p:nvSpPr>
          <p:cNvPr id="3" name="Content Placeholder 2"/>
          <p:cNvSpPr>
            <a:spLocks noGrp="1"/>
          </p:cNvSpPr>
          <p:nvPr>
            <p:ph sz="quarter" idx="1"/>
          </p:nvPr>
        </p:nvSpPr>
        <p:spPr/>
        <p:txBody>
          <a:bodyPr/>
          <a:lstStyle/>
          <a:p>
            <a:r>
              <a:rPr lang="en-US" dirty="0" smtClean="0"/>
              <a:t>Coined by Ben </a:t>
            </a:r>
            <a:r>
              <a:rPr lang="en-US" dirty="0" err="1" smtClean="0"/>
              <a:t>Shneiderman</a:t>
            </a:r>
            <a:r>
              <a:rPr lang="en-US" dirty="0" smtClean="0"/>
              <a:t> (1982</a:t>
            </a:r>
            <a:r>
              <a:rPr lang="en-US" dirty="0" smtClean="0"/>
              <a:t>)</a:t>
            </a:r>
          </a:p>
          <a:p>
            <a:r>
              <a:rPr lang="en-US" dirty="0" smtClean="0"/>
              <a:t>A replacement for complex command syntax</a:t>
            </a:r>
          </a:p>
          <a:p>
            <a:r>
              <a:rPr lang="en-US" dirty="0" smtClean="0"/>
              <a:t>Continuous representation of the object of interest</a:t>
            </a:r>
          </a:p>
          <a:p>
            <a:r>
              <a:rPr lang="en-US" dirty="0" smtClean="0"/>
              <a:t>Physical actions or button presses</a:t>
            </a:r>
          </a:p>
          <a:p>
            <a:r>
              <a:rPr lang="en-US" dirty="0" smtClean="0"/>
              <a:t>Rapid and reversible operations whose impact is immediately visible</a:t>
            </a:r>
            <a:endParaRPr lang="en-US" dirty="0" smtClean="0"/>
          </a:p>
          <a:p>
            <a:endParaRPr lang="en-US" dirty="0"/>
          </a:p>
        </p:txBody>
      </p:sp>
    </p:spTree>
    <p:extLst>
      <p:ext uri="{BB962C8B-B14F-4D97-AF65-F5344CB8AC3E}">
        <p14:creationId xmlns:p14="http://schemas.microsoft.com/office/powerpoint/2010/main" val="212315002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Rapid Testing and Feedback</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762000" y="1676400"/>
            <a:ext cx="7581900" cy="4019550"/>
          </a:xfrm>
        </p:spPr>
      </p:pic>
      <p:sp>
        <p:nvSpPr>
          <p:cNvPr id="5" name="Footer Placeholder 4"/>
          <p:cNvSpPr>
            <a:spLocks noGrp="1"/>
          </p:cNvSpPr>
          <p:nvPr>
            <p:ph type="ftr" sz="quarter" idx="11"/>
          </p:nvPr>
        </p:nvSpPr>
        <p:spPr/>
        <p:txBody>
          <a:bodyPr/>
          <a:lstStyle/>
          <a:p>
            <a:r>
              <a:rPr lang="en-US" smtClean="0"/>
              <a:t>Hartmann and Klemmer 2006</a:t>
            </a:r>
            <a:endParaRPr lang="en-US"/>
          </a:p>
        </p:txBody>
      </p:sp>
    </p:spTree>
    <p:extLst>
      <p:ext uri="{BB962C8B-B14F-4D97-AF65-F5344CB8AC3E}">
        <p14:creationId xmlns:p14="http://schemas.microsoft.com/office/powerpoint/2010/main" val="53649973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Computational Sketchbook</a:t>
            </a:r>
            <a:endParaRPr lang="en-US" dirty="0"/>
          </a:p>
        </p:txBody>
      </p:sp>
      <p:sp>
        <p:nvSpPr>
          <p:cNvPr id="3" name="Text Placeholder 2"/>
          <p:cNvSpPr>
            <a:spLocks noGrp="1"/>
          </p:cNvSpPr>
          <p:nvPr>
            <p:ph type="body" idx="1"/>
          </p:nvPr>
        </p:nvSpPr>
        <p:spPr/>
        <p:txBody>
          <a:bodyPr/>
          <a:lstStyle/>
          <a:p>
            <a:r>
              <a:rPr lang="en-US" dirty="0" smtClean="0"/>
              <a:t>Sketching Circuits</a:t>
            </a:r>
            <a:endParaRPr lang="en-US" dirty="0"/>
          </a:p>
        </p:txBody>
      </p:sp>
      <p:sp>
        <p:nvSpPr>
          <p:cNvPr id="4" name="Text Placeholder 3"/>
          <p:cNvSpPr>
            <a:spLocks noGrp="1"/>
          </p:cNvSpPr>
          <p:nvPr>
            <p:ph type="body" sz="half" idx="3"/>
          </p:nvPr>
        </p:nvSpPr>
        <p:spPr/>
        <p:txBody>
          <a:bodyPr/>
          <a:lstStyle/>
          <a:p>
            <a:r>
              <a:rPr lang="en-US" dirty="0" smtClean="0"/>
              <a:t>Binding Traces</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4400" y="2542618"/>
            <a:ext cx="3733800" cy="3296764"/>
          </a:xfrm>
        </p:spPr>
      </p:pic>
      <p:pic>
        <p:nvPicPr>
          <p:cNvPr id="8" name="Content Placeholder 7"/>
          <p:cNvPicPr>
            <a:picLocks noGrp="1" noChangeAspect="1"/>
          </p:cNvPicPr>
          <p:nvPr>
            <p:ph sz="half" idx="4"/>
          </p:nvPr>
        </p:nvPicPr>
        <p:blipFill>
          <a:blip r:embed="rId3">
            <a:extLst>
              <a:ext uri="{28A0092B-C50C-407E-A947-70E740481C1C}">
                <a14:useLocalDpi xmlns:a14="http://schemas.microsoft.com/office/drawing/2010/main" val="0"/>
              </a:ext>
            </a:extLst>
          </a:blip>
          <a:stretch>
            <a:fillRect/>
          </a:stretch>
        </p:blipFill>
        <p:spPr>
          <a:xfrm>
            <a:off x="5181659" y="2247899"/>
            <a:ext cx="2971741" cy="4330443"/>
          </a:xfrm>
        </p:spPr>
      </p:pic>
      <p:sp>
        <p:nvSpPr>
          <p:cNvPr id="9" name="Footer Placeholder 8"/>
          <p:cNvSpPr>
            <a:spLocks noGrp="1"/>
          </p:cNvSpPr>
          <p:nvPr>
            <p:ph type="ftr" sz="quarter" idx="11"/>
          </p:nvPr>
        </p:nvSpPr>
        <p:spPr/>
        <p:txBody>
          <a:bodyPr/>
          <a:lstStyle/>
          <a:p>
            <a:r>
              <a:rPr lang="en-US" smtClean="0"/>
              <a:t>Buechley, Hendrix, and Eisenberg 2009; Qi and Buechley 2010</a:t>
            </a:r>
            <a:endParaRPr lang="en-US"/>
          </a:p>
        </p:txBody>
      </p:sp>
    </p:spTree>
    <p:extLst>
      <p:ext uri="{BB962C8B-B14F-4D97-AF65-F5344CB8AC3E}">
        <p14:creationId xmlns:p14="http://schemas.microsoft.com/office/powerpoint/2010/main" val="1743480649"/>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Adding Interactivity to Paper</a:t>
            </a:r>
            <a:endParaRPr lang="en-US" dirty="0"/>
          </a:p>
        </p:txBody>
      </p:sp>
      <p:sp>
        <p:nvSpPr>
          <p:cNvPr id="5" name="Text Placeholder 4"/>
          <p:cNvSpPr>
            <a:spLocks noGrp="1"/>
          </p:cNvSpPr>
          <p:nvPr>
            <p:ph type="body" idx="2"/>
          </p:nvPr>
        </p:nvSpPr>
        <p:spPr/>
        <p:txBody>
          <a:bodyPr>
            <a:normAutofit lnSpcReduction="10000"/>
          </a:bodyPr>
          <a:lstStyle/>
          <a:p>
            <a:r>
              <a:rPr lang="en-US" dirty="0" smtClean="0"/>
              <a:t>Touch sensors</a:t>
            </a:r>
          </a:p>
          <a:p>
            <a:endParaRPr lang="en-US" dirty="0"/>
          </a:p>
          <a:p>
            <a:r>
              <a:rPr lang="en-US" dirty="0" smtClean="0"/>
              <a:t>Bend sensors</a:t>
            </a:r>
          </a:p>
          <a:p>
            <a:endParaRPr lang="en-US" dirty="0" smtClean="0"/>
          </a:p>
          <a:p>
            <a:r>
              <a:rPr lang="en-US" dirty="0" smtClean="0"/>
              <a:t>Buttons</a:t>
            </a:r>
          </a:p>
          <a:p>
            <a:endParaRPr lang="en-US" dirty="0"/>
          </a:p>
          <a:p>
            <a:r>
              <a:rPr lang="en-US" dirty="0" smtClean="0"/>
              <a:t>Lights</a:t>
            </a:r>
          </a:p>
          <a:p>
            <a:endParaRPr lang="en-US" dirty="0"/>
          </a:p>
          <a:p>
            <a:r>
              <a:rPr lang="en-US" dirty="0" smtClean="0"/>
              <a:t>Sound</a:t>
            </a:r>
          </a:p>
          <a:p>
            <a:endParaRPr lang="en-US" dirty="0"/>
          </a:p>
          <a:p>
            <a:r>
              <a:rPr lang="en-US" dirty="0" smtClean="0"/>
              <a:t>Etc.</a:t>
            </a:r>
            <a:endParaRPr lang="en-US" dirty="0"/>
          </a:p>
          <a:p>
            <a:endParaRPr lang="en-US" dirty="0" smtClean="0"/>
          </a:p>
          <a:p>
            <a:r>
              <a:rPr lang="en-US" dirty="0" smtClean="0">
                <a:hlinkClick r:id="rId2"/>
              </a:rPr>
              <a:t>Video</a:t>
            </a:r>
            <a:endParaRPr lang="en-US" dirty="0"/>
          </a:p>
        </p:txBody>
      </p:sp>
      <p:pic>
        <p:nvPicPr>
          <p:cNvPr id="4" name="Content Placeholder 3"/>
          <p:cNvPicPr>
            <a:picLocks noGrp="1" noChangeAspect="1"/>
          </p:cNvPicPr>
          <p:nvPr>
            <p:ph sz="quarter" idx="1"/>
          </p:nvPr>
        </p:nvPicPr>
        <p:blipFill>
          <a:blip r:embed="rId3">
            <a:extLst>
              <a:ext uri="{28A0092B-C50C-407E-A947-70E740481C1C}">
                <a14:useLocalDpi xmlns:a14="http://schemas.microsoft.com/office/drawing/2010/main" val="0"/>
              </a:ext>
            </a:extLst>
          </a:blip>
          <a:stretch>
            <a:fillRect/>
          </a:stretch>
        </p:blipFill>
        <p:spPr>
          <a:xfrm>
            <a:off x="4138372" y="1600200"/>
            <a:ext cx="3381855" cy="4495800"/>
          </a:xfrm>
        </p:spPr>
      </p:pic>
      <p:sp>
        <p:nvSpPr>
          <p:cNvPr id="6" name="Footer Placeholder 5"/>
          <p:cNvSpPr>
            <a:spLocks noGrp="1"/>
          </p:cNvSpPr>
          <p:nvPr>
            <p:ph type="ftr" sz="quarter" idx="11"/>
          </p:nvPr>
        </p:nvSpPr>
        <p:spPr/>
        <p:txBody>
          <a:bodyPr/>
          <a:lstStyle/>
          <a:p>
            <a:r>
              <a:rPr lang="en-US" smtClean="0"/>
              <a:t>Qi and Buechley 2010</a:t>
            </a:r>
            <a:endParaRPr lang="en-US"/>
          </a:p>
        </p:txBody>
      </p:sp>
    </p:spTree>
    <p:extLst>
      <p:ext uri="{BB962C8B-B14F-4D97-AF65-F5344CB8AC3E}">
        <p14:creationId xmlns:p14="http://schemas.microsoft.com/office/powerpoint/2010/main" val="314514380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Form and Interactivity</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381108943"/>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Form Factor Impacts Personalization and Self-expression</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672604" y="1447800"/>
            <a:ext cx="6255992" cy="4572000"/>
          </a:xfrm>
        </p:spPr>
      </p:pic>
      <p:sp>
        <p:nvSpPr>
          <p:cNvPr id="5" name="Footer Placeholder 4"/>
          <p:cNvSpPr>
            <a:spLocks noGrp="1"/>
          </p:cNvSpPr>
          <p:nvPr>
            <p:ph type="ftr" sz="quarter" idx="11"/>
          </p:nvPr>
        </p:nvSpPr>
        <p:spPr/>
        <p:txBody>
          <a:bodyPr/>
          <a:lstStyle/>
          <a:p>
            <a:r>
              <a:rPr lang="en-US" smtClean="0"/>
              <a:t>Buechley 2007</a:t>
            </a:r>
            <a:endParaRPr lang="en-US"/>
          </a:p>
        </p:txBody>
      </p:sp>
    </p:spTree>
    <p:extLst>
      <p:ext uri="{BB962C8B-B14F-4D97-AF65-F5344CB8AC3E}">
        <p14:creationId xmlns:p14="http://schemas.microsoft.com/office/powerpoint/2010/main" val="2010097337"/>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Implications for PCB Design</a:t>
            </a:r>
            <a:endParaRPr lang="en-US" dirty="0"/>
          </a:p>
        </p:txBody>
      </p:sp>
      <p:sp>
        <p:nvSpPr>
          <p:cNvPr id="3" name="Text Placeholder 2"/>
          <p:cNvSpPr>
            <a:spLocks noGrp="1"/>
          </p:cNvSpPr>
          <p:nvPr>
            <p:ph type="body" idx="1"/>
          </p:nvPr>
        </p:nvSpPr>
        <p:spPr/>
        <p:txBody>
          <a:bodyPr/>
          <a:lstStyle/>
          <a:p>
            <a:r>
              <a:rPr lang="en-US" dirty="0" smtClean="0"/>
              <a:t>Soft PCB</a:t>
            </a:r>
            <a:endParaRPr lang="en-US" dirty="0"/>
          </a:p>
        </p:txBody>
      </p:sp>
      <p:sp>
        <p:nvSpPr>
          <p:cNvPr id="4" name="Text Placeholder 3"/>
          <p:cNvSpPr>
            <a:spLocks noGrp="1"/>
          </p:cNvSpPr>
          <p:nvPr>
            <p:ph type="body" sz="half" idx="3"/>
          </p:nvPr>
        </p:nvSpPr>
        <p:spPr/>
        <p:txBody>
          <a:bodyPr/>
          <a:lstStyle/>
          <a:p>
            <a:r>
              <a:rPr lang="en-US" dirty="0" smtClean="0"/>
              <a:t>Typical PCB</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09600" y="2286000"/>
            <a:ext cx="3402623" cy="3886200"/>
          </a:xfrm>
        </p:spPr>
      </p:pic>
      <p:pic>
        <p:nvPicPr>
          <p:cNvPr id="8" name="Content Placeholder 7"/>
          <p:cNvPicPr>
            <a:picLocks noGrp="1" noChangeAspect="1"/>
          </p:cNvPicPr>
          <p:nvPr>
            <p:ph sz="half" idx="4"/>
          </p:nvPr>
        </p:nvPicPr>
        <p:blipFill>
          <a:blip r:embed="rId3">
            <a:extLst>
              <a:ext uri="{28A0092B-C50C-407E-A947-70E740481C1C}">
                <a14:useLocalDpi xmlns:a14="http://schemas.microsoft.com/office/drawing/2010/main" val="0"/>
              </a:ext>
            </a:extLst>
          </a:blip>
          <a:stretch>
            <a:fillRect/>
          </a:stretch>
        </p:blipFill>
        <p:spPr>
          <a:xfrm>
            <a:off x="3810000" y="2362200"/>
            <a:ext cx="5011402" cy="3886200"/>
          </a:xfrm>
        </p:spPr>
      </p:pic>
      <p:sp>
        <p:nvSpPr>
          <p:cNvPr id="9" name="Footer Placeholder 8"/>
          <p:cNvSpPr>
            <a:spLocks noGrp="1"/>
          </p:cNvSpPr>
          <p:nvPr>
            <p:ph type="ftr" sz="quarter" idx="11"/>
          </p:nvPr>
        </p:nvSpPr>
        <p:spPr/>
        <p:txBody>
          <a:bodyPr/>
          <a:lstStyle/>
          <a:p>
            <a:r>
              <a:rPr lang="en-US" smtClean="0"/>
              <a:t>Buechley 2007</a:t>
            </a:r>
            <a:endParaRPr lang="en-US"/>
          </a:p>
        </p:txBody>
      </p:sp>
    </p:spTree>
    <p:extLst>
      <p:ext uri="{BB962C8B-B14F-4D97-AF65-F5344CB8AC3E}">
        <p14:creationId xmlns:p14="http://schemas.microsoft.com/office/powerpoint/2010/main" val="2584722868"/>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Experimentation with Form</a:t>
            </a:r>
            <a:endParaRPr lang="en-US" dirty="0"/>
          </a:p>
        </p:txBody>
      </p:sp>
      <p:sp>
        <p:nvSpPr>
          <p:cNvPr id="5" name="Text Placeholder 4"/>
          <p:cNvSpPr>
            <a:spLocks noGrp="1"/>
          </p:cNvSpPr>
          <p:nvPr>
            <p:ph type="body" idx="2"/>
          </p:nvPr>
        </p:nvSpPr>
        <p:spPr>
          <a:xfrm>
            <a:off x="1981200" y="1828800"/>
            <a:ext cx="1905000" cy="4495800"/>
          </a:xfrm>
        </p:spPr>
        <p:txBody>
          <a:bodyPr/>
          <a:lstStyle/>
          <a:p>
            <a:pPr algn="r"/>
            <a:endParaRPr lang="en-US" dirty="0" smtClean="0"/>
          </a:p>
          <a:p>
            <a:pPr algn="r"/>
            <a:endParaRPr lang="en-US" dirty="0"/>
          </a:p>
          <a:p>
            <a:pPr algn="r"/>
            <a:endParaRPr lang="en-US" dirty="0"/>
          </a:p>
          <a:p>
            <a:pPr algn="r"/>
            <a:r>
              <a:rPr lang="en-US" dirty="0" smtClean="0"/>
              <a:t>Attaching sensors to generic form, foam mold, and existing form</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3910012" y="1600200"/>
            <a:ext cx="3838575" cy="4495800"/>
          </a:xfrm>
        </p:spPr>
      </p:pic>
      <p:sp>
        <p:nvSpPr>
          <p:cNvPr id="6" name="Footer Placeholder 5"/>
          <p:cNvSpPr>
            <a:spLocks noGrp="1"/>
          </p:cNvSpPr>
          <p:nvPr>
            <p:ph type="ftr" sz="quarter" idx="11"/>
          </p:nvPr>
        </p:nvSpPr>
        <p:spPr/>
        <p:txBody>
          <a:bodyPr/>
          <a:lstStyle/>
          <a:p>
            <a:r>
              <a:rPr lang="en-US" dirty="0"/>
              <a:t>Lee, </a:t>
            </a:r>
            <a:r>
              <a:rPr lang="en-US" dirty="0" err="1"/>
              <a:t>Avrahami</a:t>
            </a:r>
            <a:r>
              <a:rPr lang="en-US" dirty="0"/>
              <a:t>, Hudson, </a:t>
            </a:r>
            <a:r>
              <a:rPr lang="en-US" dirty="0" err="1"/>
              <a:t>Forlizzi</a:t>
            </a:r>
            <a:r>
              <a:rPr lang="en-US" dirty="0"/>
              <a:t>, Dietz, and Leigh </a:t>
            </a:r>
            <a:r>
              <a:rPr lang="en-US" dirty="0" smtClean="0"/>
              <a:t>2004</a:t>
            </a:r>
            <a:endParaRPr lang="en-US" dirty="0"/>
          </a:p>
        </p:txBody>
      </p:sp>
    </p:spTree>
    <p:extLst>
      <p:ext uri="{BB962C8B-B14F-4D97-AF65-F5344CB8AC3E}">
        <p14:creationId xmlns:p14="http://schemas.microsoft.com/office/powerpoint/2010/main" val="2099510994"/>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Room Decor</a:t>
            </a:r>
            <a:endParaRPr lang="en-US" dirty="0"/>
          </a:p>
        </p:txBody>
      </p:sp>
      <p:sp>
        <p:nvSpPr>
          <p:cNvPr id="7" name="Text Placeholder 6"/>
          <p:cNvSpPr>
            <a:spLocks noGrp="1"/>
          </p:cNvSpPr>
          <p:nvPr>
            <p:ph type="body" idx="1"/>
          </p:nvPr>
        </p:nvSpPr>
        <p:spPr/>
        <p:txBody>
          <a:bodyPr/>
          <a:lstStyle/>
          <a:p>
            <a:r>
              <a:rPr lang="en-US" dirty="0" smtClean="0"/>
              <a:t>Wall Paper</a:t>
            </a:r>
            <a:endParaRPr lang="en-US" dirty="0"/>
          </a:p>
        </p:txBody>
      </p:sp>
      <p:sp>
        <p:nvSpPr>
          <p:cNvPr id="8" name="Text Placeholder 7"/>
          <p:cNvSpPr>
            <a:spLocks noGrp="1"/>
          </p:cNvSpPr>
          <p:nvPr>
            <p:ph type="body" sz="half" idx="3"/>
          </p:nvPr>
        </p:nvSpPr>
        <p:spPr/>
        <p:txBody>
          <a:bodyPr/>
          <a:lstStyle/>
          <a:p>
            <a:r>
              <a:rPr lang="en-US" dirty="0" smtClean="0"/>
              <a:t>Circuit Design</a:t>
            </a:r>
            <a:endParaRPr lang="en-US" dirty="0"/>
          </a:p>
        </p:txBody>
      </p:sp>
      <p:sp>
        <p:nvSpPr>
          <p:cNvPr id="6" name="Footer Placeholder 5"/>
          <p:cNvSpPr>
            <a:spLocks noGrp="1"/>
          </p:cNvSpPr>
          <p:nvPr>
            <p:ph type="ftr" sz="quarter" idx="11"/>
          </p:nvPr>
        </p:nvSpPr>
        <p:spPr/>
        <p:txBody>
          <a:bodyPr/>
          <a:lstStyle/>
          <a:p>
            <a:r>
              <a:rPr lang="en-US" smtClean="0"/>
              <a:t>Buechley, Mellis, Perner-Wilson, Lovell, and Kaufmann 2010</a:t>
            </a:r>
            <a:endParaRPr lang="en-US"/>
          </a:p>
        </p:txBody>
      </p:sp>
      <p:pic>
        <p:nvPicPr>
          <p:cNvPr id="5" name="Content Placeholder 4"/>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4400" y="2717295"/>
            <a:ext cx="3733800" cy="2947410"/>
          </a:xfrm>
        </p:spPr>
      </p:pic>
      <p:pic>
        <p:nvPicPr>
          <p:cNvPr id="10" name="Content Placeholder 9"/>
          <p:cNvPicPr>
            <a:picLocks noGrp="1" noChangeAspect="1"/>
          </p:cNvPicPr>
          <p:nvPr>
            <p:ph sz="half" idx="4"/>
          </p:nvPr>
        </p:nvPicPr>
        <p:blipFill>
          <a:blip r:embed="rId3">
            <a:extLst>
              <a:ext uri="{28A0092B-C50C-407E-A947-70E740481C1C}">
                <a14:useLocalDpi xmlns:a14="http://schemas.microsoft.com/office/drawing/2010/main" val="0"/>
              </a:ext>
            </a:extLst>
          </a:blip>
          <a:stretch>
            <a:fillRect/>
          </a:stretch>
        </p:blipFill>
        <p:spPr>
          <a:xfrm>
            <a:off x="4953000" y="2742815"/>
            <a:ext cx="3733800" cy="2896370"/>
          </a:xfrm>
        </p:spPr>
      </p:pic>
    </p:spTree>
    <p:extLst>
      <p:ext uri="{BB962C8B-B14F-4D97-AF65-F5344CB8AC3E}">
        <p14:creationId xmlns:p14="http://schemas.microsoft.com/office/powerpoint/2010/main" val="2940991573"/>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Tangibility and </a:t>
            </a:r>
            <a:r>
              <a:rPr lang="en-US" dirty="0" err="1" smtClean="0"/>
              <a:t>Seamfulness</a:t>
            </a:r>
            <a:r>
              <a:rPr lang="en-US" dirty="0" smtClean="0"/>
              <a:t> Helpful for Learning Programming</a:t>
            </a:r>
            <a:endParaRPr lang="en-US" dirty="0"/>
          </a:p>
        </p:txBody>
      </p:sp>
      <p:sp>
        <p:nvSpPr>
          <p:cNvPr id="4" name="Text Placeholder 3"/>
          <p:cNvSpPr>
            <a:spLocks noGrp="1"/>
          </p:cNvSpPr>
          <p:nvPr>
            <p:ph type="body" idx="1"/>
          </p:nvPr>
        </p:nvSpPr>
        <p:spPr/>
        <p:txBody>
          <a:bodyPr/>
          <a:lstStyle/>
          <a:p>
            <a:r>
              <a:rPr lang="en-US" dirty="0" smtClean="0"/>
              <a:t>Modular Programming</a:t>
            </a:r>
            <a:endParaRPr lang="en-US" dirty="0"/>
          </a:p>
        </p:txBody>
      </p:sp>
      <p:sp>
        <p:nvSpPr>
          <p:cNvPr id="5" name="Text Placeholder 4"/>
          <p:cNvSpPr>
            <a:spLocks noGrp="1"/>
          </p:cNvSpPr>
          <p:nvPr>
            <p:ph type="body" sz="half" idx="3"/>
          </p:nvPr>
        </p:nvSpPr>
        <p:spPr/>
        <p:txBody>
          <a:bodyPr/>
          <a:lstStyle/>
          <a:p>
            <a:r>
              <a:rPr lang="en-US" dirty="0" smtClean="0"/>
              <a:t>Composition</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1009650" y="2667000"/>
            <a:ext cx="2800350" cy="3048000"/>
          </a:xfrm>
        </p:spPr>
      </p:pic>
      <p:pic>
        <p:nvPicPr>
          <p:cNvPr id="8" name="Content Placeholder 7"/>
          <p:cNvPicPr>
            <a:picLocks noGrp="1" noChangeAspect="1"/>
          </p:cNvPicPr>
          <p:nvPr>
            <p:ph sz="half" idx="4"/>
          </p:nvPr>
        </p:nvPicPr>
        <p:blipFill>
          <a:blip r:embed="rId3">
            <a:extLst>
              <a:ext uri="{28A0092B-C50C-407E-A947-70E740481C1C}">
                <a14:useLocalDpi xmlns:a14="http://schemas.microsoft.com/office/drawing/2010/main" val="0"/>
              </a:ext>
            </a:extLst>
          </a:blip>
          <a:stretch>
            <a:fillRect/>
          </a:stretch>
        </p:blipFill>
        <p:spPr>
          <a:xfrm>
            <a:off x="4876800" y="2419350"/>
            <a:ext cx="3276600" cy="3543300"/>
          </a:xfrm>
        </p:spPr>
      </p:pic>
      <p:sp>
        <p:nvSpPr>
          <p:cNvPr id="9" name="Footer Placeholder 8"/>
          <p:cNvSpPr>
            <a:spLocks noGrp="1"/>
          </p:cNvSpPr>
          <p:nvPr>
            <p:ph type="ftr" sz="quarter" idx="11"/>
          </p:nvPr>
        </p:nvSpPr>
        <p:spPr/>
        <p:txBody>
          <a:bodyPr/>
          <a:lstStyle/>
          <a:p>
            <a:r>
              <a:rPr lang="de-DE" smtClean="0"/>
              <a:t>Eisenberg, Eisenberg, Buechley, and Elumeze 2006</a:t>
            </a:r>
            <a:endParaRPr lang="en-US"/>
          </a:p>
        </p:txBody>
      </p:sp>
    </p:spTree>
    <p:extLst>
      <p:ext uri="{BB962C8B-B14F-4D97-AF65-F5344CB8AC3E}">
        <p14:creationId xmlns:p14="http://schemas.microsoft.com/office/powerpoint/2010/main" val="1372504167"/>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533400" y="685800"/>
            <a:ext cx="7772400" cy="1143000"/>
          </a:xfrm>
        </p:spPr>
        <p:txBody>
          <a:bodyPr/>
          <a:lstStyle/>
          <a:p>
            <a:r>
              <a:rPr lang="en-US" dirty="0" smtClean="0"/>
              <a:t>Learning Circuitry</a:t>
            </a:r>
            <a:endParaRPr lang="en-US" dirty="0"/>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4724400" y="1381125"/>
            <a:ext cx="4251325" cy="2773101"/>
          </a:xfrm>
        </p:spPr>
      </p:pic>
      <p:pic>
        <p:nvPicPr>
          <p:cNvPr id="7" name="Content Placeholder 6"/>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381000" y="2590800"/>
            <a:ext cx="4387663" cy="3124200"/>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76800" y="4200525"/>
            <a:ext cx="3743325" cy="2276475"/>
          </a:xfrm>
          <a:prstGeom prst="rect">
            <a:avLst/>
          </a:prstGeom>
        </p:spPr>
      </p:pic>
      <p:sp>
        <p:nvSpPr>
          <p:cNvPr id="9" name="Footer Placeholder 8"/>
          <p:cNvSpPr>
            <a:spLocks noGrp="1"/>
          </p:cNvSpPr>
          <p:nvPr>
            <p:ph type="ftr" sz="quarter" idx="11"/>
          </p:nvPr>
        </p:nvSpPr>
        <p:spPr/>
        <p:txBody>
          <a:bodyPr/>
          <a:lstStyle/>
          <a:p>
            <a:r>
              <a:rPr lang="en-US" smtClean="0"/>
              <a:t>Hodges, Villar, Chen, Chugh, Qi, Nowacka, and Kawahara 2014</a:t>
            </a:r>
            <a:endParaRPr lang="en-US"/>
          </a:p>
        </p:txBody>
      </p:sp>
    </p:spTree>
    <p:extLst>
      <p:ext uri="{BB962C8B-B14F-4D97-AF65-F5344CB8AC3E}">
        <p14:creationId xmlns:p14="http://schemas.microsoft.com/office/powerpoint/2010/main" val="3584259609"/>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Event Handling</a:t>
            </a:r>
            <a:endParaRPr lang="en-US" dirty="0"/>
          </a:p>
        </p:txBody>
      </p:sp>
      <p:sp>
        <p:nvSpPr>
          <p:cNvPr id="3" name="Content Placeholder 2"/>
          <p:cNvSpPr>
            <a:spLocks noGrp="1"/>
          </p:cNvSpPr>
          <p:nvPr>
            <p:ph sz="quarter" idx="1"/>
          </p:nvPr>
        </p:nvSpPr>
        <p:spPr/>
        <p:txBody>
          <a:bodyPr>
            <a:normAutofit/>
          </a:bodyPr>
          <a:lstStyle/>
          <a:p>
            <a:pPr marL="0" indent="0">
              <a:buNone/>
            </a:pPr>
            <a:r>
              <a:rPr lang="en-US" sz="2400" dirty="0"/>
              <a:t>function DoSomething(e) {</a:t>
            </a:r>
          </a:p>
          <a:p>
            <a:pPr marL="0" indent="0">
              <a:buNone/>
            </a:pPr>
            <a:r>
              <a:rPr lang="en-US" sz="2400" dirty="0"/>
              <a:t>    </a:t>
            </a:r>
            <a:r>
              <a:rPr lang="en-US" sz="2400" dirty="0" err="1"/>
              <a:t>var</a:t>
            </a:r>
            <a:r>
              <a:rPr lang="en-US" sz="2400" dirty="0"/>
              <a:t> letter = </a:t>
            </a:r>
            <a:r>
              <a:rPr lang="en-US" sz="2400" dirty="0" err="1"/>
              <a:t>e.key</a:t>
            </a:r>
            <a:r>
              <a:rPr lang="en-US" sz="2400" dirty="0"/>
              <a:t>;</a:t>
            </a:r>
          </a:p>
          <a:p>
            <a:pPr marL="0" indent="0">
              <a:buNone/>
            </a:pPr>
            <a:r>
              <a:rPr lang="en-US" sz="2400" dirty="0"/>
              <a:t>    </a:t>
            </a:r>
            <a:r>
              <a:rPr lang="en-US" sz="2400" dirty="0" err="1"/>
              <a:t>document.getElementById</a:t>
            </a:r>
            <a:r>
              <a:rPr lang="en-US" sz="2400" dirty="0"/>
              <a:t>("display").</a:t>
            </a:r>
            <a:r>
              <a:rPr lang="en-US" sz="2400" dirty="0" err="1"/>
              <a:t>innerHTML</a:t>
            </a:r>
            <a:r>
              <a:rPr lang="en-US" sz="2400" dirty="0"/>
              <a:t> = letter;</a:t>
            </a:r>
          </a:p>
          <a:p>
            <a:pPr marL="0" indent="0">
              <a:buNone/>
            </a:pPr>
            <a:r>
              <a:rPr lang="en-US" sz="2400" dirty="0"/>
              <a:t>}</a:t>
            </a:r>
          </a:p>
          <a:p>
            <a:pPr marL="0" indent="0">
              <a:buNone/>
            </a:pPr>
            <a:endParaRPr lang="en-US" sz="2400" dirty="0"/>
          </a:p>
          <a:p>
            <a:pPr marL="0" indent="0">
              <a:buNone/>
            </a:pPr>
            <a:r>
              <a:rPr lang="en-US" sz="2400" dirty="0" err="1"/>
              <a:t>window.onload</a:t>
            </a:r>
            <a:r>
              <a:rPr lang="en-US" sz="2400" dirty="0"/>
              <a:t> = function() {</a:t>
            </a:r>
          </a:p>
          <a:p>
            <a:pPr marL="0" indent="0">
              <a:buNone/>
            </a:pPr>
            <a:r>
              <a:rPr lang="en-US" sz="2400" dirty="0"/>
              <a:t>    </a:t>
            </a:r>
            <a:r>
              <a:rPr lang="en-US" sz="2400" dirty="0" err="1"/>
              <a:t>window.onkeypress</a:t>
            </a:r>
            <a:r>
              <a:rPr lang="en-US" sz="2400" dirty="0"/>
              <a:t> = DoSomething;</a:t>
            </a:r>
          </a:p>
          <a:p>
            <a:pPr marL="0" indent="0">
              <a:buNone/>
            </a:pPr>
            <a:r>
              <a:rPr lang="en-US" sz="2400" dirty="0"/>
              <a:t>}</a:t>
            </a:r>
            <a:endParaRPr lang="en-US" dirty="0"/>
          </a:p>
        </p:txBody>
      </p:sp>
    </p:spTree>
    <p:extLst>
      <p:ext uri="{BB962C8B-B14F-4D97-AF65-F5344CB8AC3E}">
        <p14:creationId xmlns:p14="http://schemas.microsoft.com/office/powerpoint/2010/main" val="2377925751"/>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DIY and Tech Democratization</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980612" y="1447800"/>
            <a:ext cx="5639976" cy="4572000"/>
          </a:xfrm>
        </p:spPr>
      </p:pic>
      <p:sp>
        <p:nvSpPr>
          <p:cNvPr id="5" name="Footer Placeholder 4"/>
          <p:cNvSpPr>
            <a:spLocks noGrp="1"/>
          </p:cNvSpPr>
          <p:nvPr>
            <p:ph type="ftr" sz="quarter" idx="11"/>
          </p:nvPr>
        </p:nvSpPr>
        <p:spPr/>
        <p:txBody>
          <a:bodyPr/>
          <a:lstStyle/>
          <a:p>
            <a:r>
              <a:rPr lang="en-US" smtClean="0"/>
              <a:t>Taylor, Hurley, and Connolly 2016</a:t>
            </a:r>
            <a:endParaRPr lang="en-US"/>
          </a:p>
        </p:txBody>
      </p:sp>
    </p:spTree>
    <p:extLst>
      <p:ext uri="{BB962C8B-B14F-4D97-AF65-F5344CB8AC3E}">
        <p14:creationId xmlns:p14="http://schemas.microsoft.com/office/powerpoint/2010/main" val="119176503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Craft </a:t>
            </a:r>
            <a:r>
              <a:rPr lang="en-US" dirty="0" smtClean="0"/>
              <a:t>and Electronics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2461163651"/>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Cuttable</a:t>
            </a:r>
            <a:r>
              <a:rPr lang="en-US" dirty="0" smtClean="0"/>
              <a:t> Like Tape</a:t>
            </a:r>
            <a:endParaRPr lang="en-US" dirty="0"/>
          </a:p>
        </p:txBody>
      </p:sp>
      <p:pic>
        <p:nvPicPr>
          <p:cNvPr id="6" name="Content Placeholder 5"/>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685799" y="1620835"/>
            <a:ext cx="3978275" cy="3947133"/>
          </a:xfrm>
        </p:spPr>
      </p:pic>
      <p:pic>
        <p:nvPicPr>
          <p:cNvPr id="7" name="Content Placeholder 6"/>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4933950" y="1526258"/>
            <a:ext cx="3749675" cy="4415084"/>
          </a:xfrm>
        </p:spPr>
      </p:pic>
      <p:sp>
        <p:nvSpPr>
          <p:cNvPr id="8" name="Footer Placeholder 7"/>
          <p:cNvSpPr>
            <a:spLocks noGrp="1"/>
          </p:cNvSpPr>
          <p:nvPr>
            <p:ph type="ftr" sz="quarter" idx="11"/>
          </p:nvPr>
        </p:nvSpPr>
        <p:spPr/>
        <p:txBody>
          <a:bodyPr/>
          <a:lstStyle/>
          <a:p>
            <a:r>
              <a:rPr lang="en-US" smtClean="0"/>
              <a:t>Dementov, Kao, and Paradiso 2015</a:t>
            </a:r>
            <a:endParaRPr lang="en-US"/>
          </a:p>
        </p:txBody>
      </p:sp>
    </p:spTree>
    <p:extLst>
      <p:ext uri="{BB962C8B-B14F-4D97-AF65-F5344CB8AC3E}">
        <p14:creationId xmlns:p14="http://schemas.microsoft.com/office/powerpoint/2010/main" val="9433546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Drawing with Stencils</a:t>
            </a:r>
            <a:endParaRPr lang="en-US" dirty="0"/>
          </a:p>
        </p:txBody>
      </p:sp>
      <p:pic>
        <p:nvPicPr>
          <p:cNvPr id="5" name="Content Placeholder 4"/>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b="50363"/>
          <a:stretch/>
        </p:blipFill>
        <p:spPr>
          <a:xfrm>
            <a:off x="3048001" y="1600200"/>
            <a:ext cx="2614956" cy="4495800"/>
          </a:xfrm>
        </p:spPr>
      </p:pic>
      <p:pic>
        <p:nvPicPr>
          <p:cNvPr id="6" name="Picture 5"/>
          <p:cNvPicPr>
            <a:picLocks noChangeAspect="1"/>
          </p:cNvPicPr>
          <p:nvPr/>
        </p:nvPicPr>
        <p:blipFill rotWithShape="1">
          <a:blip r:embed="rId2">
            <a:extLst>
              <a:ext uri="{28A0092B-C50C-407E-A947-70E740481C1C}">
                <a14:useLocalDpi xmlns:a14="http://schemas.microsoft.com/office/drawing/2010/main" val="0"/>
              </a:ext>
            </a:extLst>
          </a:blip>
          <a:srcRect t="50000"/>
          <a:stretch/>
        </p:blipFill>
        <p:spPr>
          <a:xfrm>
            <a:off x="5638800" y="1664906"/>
            <a:ext cx="2590800" cy="4486860"/>
          </a:xfrm>
          <a:prstGeom prst="rect">
            <a:avLst/>
          </a:prstGeom>
        </p:spPr>
      </p:pic>
    </p:spTree>
    <p:extLst>
      <p:ext uri="{BB962C8B-B14F-4D97-AF65-F5344CB8AC3E}">
        <p14:creationId xmlns:p14="http://schemas.microsoft.com/office/powerpoint/2010/main" val="3449342163"/>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Fabricating Electronics</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548152954"/>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Printable Circuitry</a:t>
            </a:r>
            <a:endParaRPr lang="en-US" dirty="0"/>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1237" y="1891635"/>
            <a:ext cx="5038725" cy="3684330"/>
          </a:xfrm>
        </p:spPr>
      </p:pic>
      <p:sp>
        <p:nvSpPr>
          <p:cNvPr id="6" name="Footer Placeholder 5"/>
          <p:cNvSpPr>
            <a:spLocks noGrp="1"/>
          </p:cNvSpPr>
          <p:nvPr>
            <p:ph type="ftr" sz="quarter" idx="11"/>
          </p:nvPr>
        </p:nvSpPr>
        <p:spPr/>
        <p:txBody>
          <a:bodyPr/>
          <a:lstStyle/>
          <a:p>
            <a:r>
              <a:rPr lang="en-US" smtClean="0"/>
              <a:t>Kawahara, Hodges, Cook, Zhang, and Abowd 2013</a:t>
            </a:r>
            <a:endParaRPr lang="en-US"/>
          </a:p>
        </p:txBody>
      </p:sp>
    </p:spTree>
    <p:extLst>
      <p:ext uri="{BB962C8B-B14F-4D97-AF65-F5344CB8AC3E}">
        <p14:creationId xmlns:p14="http://schemas.microsoft.com/office/powerpoint/2010/main" val="1583766812"/>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Printable Circuitry</a:t>
            </a:r>
            <a:endParaRPr lang="en-US" dirty="0"/>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281237" y="1819275"/>
            <a:ext cx="5038725" cy="3829050"/>
          </a:xfrm>
        </p:spPr>
      </p:pic>
      <p:sp>
        <p:nvSpPr>
          <p:cNvPr id="6" name="Footer Placeholder 5"/>
          <p:cNvSpPr>
            <a:spLocks noGrp="1"/>
          </p:cNvSpPr>
          <p:nvPr>
            <p:ph type="ftr" sz="quarter" idx="11"/>
          </p:nvPr>
        </p:nvSpPr>
        <p:spPr/>
        <p:txBody>
          <a:bodyPr/>
          <a:lstStyle/>
          <a:p>
            <a:r>
              <a:rPr lang="en-US" smtClean="0"/>
              <a:t>Kawahara, Hodges, Cook, Zhang, and Abowd 2013</a:t>
            </a:r>
            <a:endParaRPr lang="en-US"/>
          </a:p>
        </p:txBody>
      </p:sp>
    </p:spTree>
    <p:extLst>
      <p:ext uri="{BB962C8B-B14F-4D97-AF65-F5344CB8AC3E}">
        <p14:creationId xmlns:p14="http://schemas.microsoft.com/office/powerpoint/2010/main" val="72287205"/>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Iron-on PCB</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06146" y="1447800"/>
            <a:ext cx="5988908" cy="4572000"/>
          </a:xfrm>
        </p:spPr>
      </p:pic>
      <p:sp>
        <p:nvSpPr>
          <p:cNvPr id="5" name="Footer Placeholder 4"/>
          <p:cNvSpPr>
            <a:spLocks noGrp="1"/>
          </p:cNvSpPr>
          <p:nvPr>
            <p:ph type="ftr" sz="quarter" idx="11"/>
          </p:nvPr>
        </p:nvSpPr>
        <p:spPr/>
        <p:txBody>
          <a:bodyPr/>
          <a:lstStyle/>
          <a:p>
            <a:r>
              <a:rPr lang="en-US" smtClean="0"/>
              <a:t>Buechley 2007</a:t>
            </a:r>
            <a:endParaRPr lang="en-US"/>
          </a:p>
        </p:txBody>
      </p:sp>
    </p:spTree>
    <p:extLst>
      <p:ext uri="{BB962C8B-B14F-4D97-AF65-F5344CB8AC3E}">
        <p14:creationId xmlns:p14="http://schemas.microsoft.com/office/powerpoint/2010/main" val="3735527842"/>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Iron-on PCB</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1811532" y="1447800"/>
            <a:ext cx="5978136" cy="4572000"/>
          </a:xfrm>
        </p:spPr>
      </p:pic>
      <p:sp>
        <p:nvSpPr>
          <p:cNvPr id="3" name="Footer Placeholder 2"/>
          <p:cNvSpPr>
            <a:spLocks noGrp="1"/>
          </p:cNvSpPr>
          <p:nvPr>
            <p:ph type="ftr" sz="quarter" idx="11"/>
          </p:nvPr>
        </p:nvSpPr>
        <p:spPr/>
        <p:txBody>
          <a:bodyPr/>
          <a:lstStyle/>
          <a:p>
            <a:r>
              <a:rPr lang="en-US" smtClean="0"/>
              <a:t>Buechley 2007</a:t>
            </a:r>
            <a:endParaRPr lang="en-US"/>
          </a:p>
        </p:txBody>
      </p:sp>
    </p:spTree>
    <p:extLst>
      <p:ext uri="{BB962C8B-B14F-4D97-AF65-F5344CB8AC3E}">
        <p14:creationId xmlns:p14="http://schemas.microsoft.com/office/powerpoint/2010/main" val="1707222665"/>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Subtitle 3"/>
          <p:cNvSpPr>
            <a:spLocks noGrp="1"/>
          </p:cNvSpPr>
          <p:nvPr>
            <p:ph type="subTitle" idx="1"/>
          </p:nvPr>
        </p:nvSpPr>
        <p:spPr/>
        <p:txBody>
          <a:bodyPr/>
          <a:lstStyle/>
          <a:p>
            <a:endParaRPr lang="en-US"/>
          </a:p>
        </p:txBody>
      </p:sp>
      <p:sp>
        <p:nvSpPr>
          <p:cNvPr id="2" name="Title 1"/>
          <p:cNvSpPr>
            <a:spLocks noGrp="1"/>
          </p:cNvSpPr>
          <p:nvPr>
            <p:ph type="ctrTitle"/>
          </p:nvPr>
        </p:nvSpPr>
        <p:spPr/>
        <p:txBody>
          <a:bodyPr/>
          <a:lstStyle/>
          <a:p>
            <a:r>
              <a:rPr lang="en-US" dirty="0" smtClean="0"/>
              <a:t>Fabrication</a:t>
            </a:r>
            <a:endParaRPr lang="en-US" dirty="0"/>
          </a:p>
        </p:txBody>
      </p:sp>
    </p:spTree>
    <p:extLst>
      <p:ext uri="{BB962C8B-B14F-4D97-AF65-F5344CB8AC3E}">
        <p14:creationId xmlns:p14="http://schemas.microsoft.com/office/powerpoint/2010/main" val="327397472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Keypress…</a:t>
            </a:r>
            <a:endParaRPr lang="en-US" dirty="0"/>
          </a:p>
        </p:txBody>
      </p:sp>
      <p:sp>
        <p:nvSpPr>
          <p:cNvPr id="4" name="Text Placeholder 3"/>
          <p:cNvSpPr>
            <a:spLocks noGrp="1"/>
          </p:cNvSpPr>
          <p:nvPr>
            <p:ph type="body" idx="2"/>
          </p:nvPr>
        </p:nvSpPr>
        <p:spPr>
          <a:xfrm>
            <a:off x="914400" y="1600200"/>
            <a:ext cx="7543800" cy="4495800"/>
          </a:xfrm>
        </p:spPr>
        <p:txBody>
          <a:bodyPr>
            <a:normAutofit/>
          </a:bodyPr>
          <a:lstStyle/>
          <a:p>
            <a:r>
              <a:rPr lang="en-US" sz="2000" dirty="0"/>
              <a:t>function DoSomething(e) {</a:t>
            </a:r>
          </a:p>
          <a:p>
            <a:r>
              <a:rPr lang="en-US" sz="2000" dirty="0"/>
              <a:t>  </a:t>
            </a:r>
            <a:r>
              <a:rPr lang="en-US" sz="2000" dirty="0" err="1"/>
              <a:t>var</a:t>
            </a:r>
            <a:r>
              <a:rPr lang="en-US" sz="2000" dirty="0"/>
              <a:t> letter = </a:t>
            </a:r>
            <a:r>
              <a:rPr lang="en-US" sz="2000" dirty="0" err="1"/>
              <a:t>e.key</a:t>
            </a:r>
            <a:r>
              <a:rPr lang="en-US" sz="2000" dirty="0"/>
              <a:t>;</a:t>
            </a:r>
          </a:p>
          <a:p>
            <a:r>
              <a:rPr lang="en-US" sz="2000" dirty="0"/>
              <a:t>  </a:t>
            </a:r>
            <a:r>
              <a:rPr lang="en-US" sz="2000" dirty="0" err="1"/>
              <a:t>document.getElementById</a:t>
            </a:r>
            <a:r>
              <a:rPr lang="en-US" sz="2000" dirty="0"/>
              <a:t>("display").</a:t>
            </a:r>
            <a:r>
              <a:rPr lang="en-US" sz="2000" dirty="0" err="1"/>
              <a:t>innerHTML</a:t>
            </a:r>
            <a:r>
              <a:rPr lang="en-US" sz="2000" dirty="0"/>
              <a:t> = letter;</a:t>
            </a:r>
          </a:p>
          <a:p>
            <a:r>
              <a:rPr lang="en-US" sz="2000" dirty="0"/>
              <a:t>}</a:t>
            </a:r>
          </a:p>
          <a:p>
            <a:endParaRPr lang="en-US" sz="2000" dirty="0"/>
          </a:p>
          <a:p>
            <a:r>
              <a:rPr lang="en-US" sz="2000" dirty="0" err="1"/>
              <a:t>window.onload</a:t>
            </a:r>
            <a:r>
              <a:rPr lang="en-US" sz="2000" dirty="0"/>
              <a:t> = function() {</a:t>
            </a:r>
          </a:p>
          <a:p>
            <a:r>
              <a:rPr lang="en-US" sz="2000" dirty="0"/>
              <a:t>  </a:t>
            </a:r>
            <a:r>
              <a:rPr lang="en-US" sz="2000" dirty="0" err="1"/>
              <a:t>window.onkeypress</a:t>
            </a:r>
            <a:r>
              <a:rPr lang="en-US" sz="2000" dirty="0"/>
              <a:t> = DoSomething;</a:t>
            </a:r>
          </a:p>
          <a:p>
            <a:r>
              <a:rPr lang="en-US" sz="2000" dirty="0"/>
              <a:t>}</a:t>
            </a:r>
          </a:p>
          <a:p>
            <a:endParaRPr lang="en-US" sz="2000" dirty="0"/>
          </a:p>
          <a:p>
            <a:endParaRPr lang="en-US" sz="2000" dirty="0"/>
          </a:p>
        </p:txBody>
      </p:sp>
      <p:pic>
        <p:nvPicPr>
          <p:cNvPr id="5" name="Content Placeholder 4"/>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l="16762" r="10666"/>
          <a:stretch/>
        </p:blipFill>
        <p:spPr>
          <a:xfrm>
            <a:off x="5181600" y="3200400"/>
            <a:ext cx="2699657" cy="2790000"/>
          </a:xfrm>
        </p:spPr>
      </p:pic>
    </p:spTree>
    <p:extLst>
      <p:ext uri="{BB962C8B-B14F-4D97-AF65-F5344CB8AC3E}">
        <p14:creationId xmlns:p14="http://schemas.microsoft.com/office/powerpoint/2010/main" val="1410656995"/>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2D to 3D</a:t>
            </a:r>
            <a:endParaRPr lang="en-US" dirty="0"/>
          </a:p>
        </p:txBody>
      </p:sp>
      <p:sp>
        <p:nvSpPr>
          <p:cNvPr id="5" name="Text Placeholder 4"/>
          <p:cNvSpPr>
            <a:spLocks noGrp="1"/>
          </p:cNvSpPr>
          <p:nvPr>
            <p:ph type="body" idx="1"/>
          </p:nvPr>
        </p:nvSpPr>
        <p:spPr/>
        <p:txBody>
          <a:bodyPr/>
          <a:lstStyle/>
          <a:p>
            <a:endParaRPr lang="en-US"/>
          </a:p>
        </p:txBody>
      </p:sp>
    </p:spTree>
    <p:extLst>
      <p:ext uri="{BB962C8B-B14F-4D97-AF65-F5344CB8AC3E}">
        <p14:creationId xmlns:p14="http://schemas.microsoft.com/office/powerpoint/2010/main" val="1048753974"/>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76200"/>
            <a:ext cx="7772400" cy="1143000"/>
          </a:xfrm>
        </p:spPr>
        <p:txBody>
          <a:bodyPr/>
          <a:lstStyle/>
          <a:p>
            <a:r>
              <a:rPr lang="en-US" dirty="0" smtClean="0"/>
              <a:t>Pop-ups and 2.5D</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914400" y="1295400"/>
            <a:ext cx="3733800" cy="2502787"/>
          </a:xfrm>
        </p:spPr>
      </p:pic>
      <p:pic>
        <p:nvPicPr>
          <p:cNvPr id="8" name="Content Placeholder 7"/>
          <p:cNvPicPr>
            <a:picLocks noGrp="1" noChangeAspect="1"/>
          </p:cNvPicPr>
          <p:nvPr>
            <p:ph sz="half" idx="4"/>
          </p:nvPr>
        </p:nvPicPr>
        <p:blipFill>
          <a:blip r:embed="rId3">
            <a:extLst>
              <a:ext uri="{28A0092B-C50C-407E-A947-70E740481C1C}">
                <a14:useLocalDpi xmlns:a14="http://schemas.microsoft.com/office/drawing/2010/main" val="0"/>
              </a:ext>
            </a:extLst>
          </a:blip>
          <a:stretch>
            <a:fillRect/>
          </a:stretch>
        </p:blipFill>
        <p:spPr>
          <a:xfrm>
            <a:off x="4953000" y="457200"/>
            <a:ext cx="3733800" cy="3192922"/>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066800" y="3733800"/>
            <a:ext cx="3219450" cy="2791175"/>
          </a:xfrm>
          <a:prstGeom prst="rect">
            <a:avLst/>
          </a:prstGeom>
        </p:spPr>
      </p:pic>
      <p:pic>
        <p:nvPicPr>
          <p:cNvPr id="10" name="Picture 9"/>
          <p:cNvPicPr>
            <a:picLocks noChangeAspect="1"/>
          </p:cNvPicPr>
          <p:nvPr/>
        </p:nvPicPr>
        <p:blipFill rotWithShape="1">
          <a:blip r:embed="rId5">
            <a:extLst>
              <a:ext uri="{28A0092B-C50C-407E-A947-70E740481C1C}">
                <a14:useLocalDpi xmlns:a14="http://schemas.microsoft.com/office/drawing/2010/main" val="0"/>
              </a:ext>
            </a:extLst>
          </a:blip>
          <a:srcRect t="6746"/>
          <a:stretch/>
        </p:blipFill>
        <p:spPr>
          <a:xfrm>
            <a:off x="5029200" y="3733800"/>
            <a:ext cx="3200400" cy="2667000"/>
          </a:xfrm>
          <a:prstGeom prst="rect">
            <a:avLst/>
          </a:prstGeom>
        </p:spPr>
      </p:pic>
      <p:sp>
        <p:nvSpPr>
          <p:cNvPr id="11" name="Footer Placeholder 10"/>
          <p:cNvSpPr>
            <a:spLocks noGrp="1"/>
          </p:cNvSpPr>
          <p:nvPr>
            <p:ph type="ftr" sz="quarter" idx="11"/>
          </p:nvPr>
        </p:nvSpPr>
        <p:spPr/>
        <p:txBody>
          <a:bodyPr/>
          <a:lstStyle/>
          <a:p>
            <a:r>
              <a:rPr lang="en-US" smtClean="0"/>
              <a:t>Qi and Buechley 2010</a:t>
            </a:r>
            <a:endParaRPr lang="en-US"/>
          </a:p>
        </p:txBody>
      </p:sp>
    </p:spTree>
    <p:extLst>
      <p:ext uri="{BB962C8B-B14F-4D97-AF65-F5344CB8AC3E}">
        <p14:creationId xmlns:p14="http://schemas.microsoft.com/office/powerpoint/2010/main" val="1148326482"/>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Laser Cutter and 2.5D</a:t>
            </a:r>
            <a:endParaRPr lang="en-US" dirty="0"/>
          </a:p>
        </p:txBody>
      </p:sp>
      <p:sp>
        <p:nvSpPr>
          <p:cNvPr id="3" name="Text Placeholder 2"/>
          <p:cNvSpPr>
            <a:spLocks noGrp="1"/>
          </p:cNvSpPr>
          <p:nvPr>
            <p:ph type="body" idx="1"/>
          </p:nvPr>
        </p:nvSpPr>
        <p:spPr/>
        <p:txBody>
          <a:bodyPr/>
          <a:lstStyle/>
          <a:p>
            <a:r>
              <a:rPr lang="en-US" dirty="0" smtClean="0"/>
              <a:t>Defocused Laser </a:t>
            </a:r>
            <a:endParaRPr lang="en-US" dirty="0"/>
          </a:p>
        </p:txBody>
      </p:sp>
      <p:sp>
        <p:nvSpPr>
          <p:cNvPr id="4" name="Text Placeholder 3"/>
          <p:cNvSpPr>
            <a:spLocks noGrp="1"/>
          </p:cNvSpPr>
          <p:nvPr>
            <p:ph type="body" sz="half" idx="3"/>
          </p:nvPr>
        </p:nvSpPr>
        <p:spPr/>
        <p:txBody>
          <a:bodyPr/>
          <a:lstStyle/>
          <a:p>
            <a:r>
              <a:rPr lang="en-US" dirty="0" smtClean="0"/>
              <a:t>Freehand Drawing</a:t>
            </a:r>
            <a:endParaRPr lang="en-US" dirty="0"/>
          </a:p>
        </p:txBody>
      </p:sp>
      <p:pic>
        <p:nvPicPr>
          <p:cNvPr id="8" name="Content Placeholder 7"/>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758585" y="4648200"/>
            <a:ext cx="4084095" cy="1600200"/>
          </a:xfrm>
        </p:spPr>
      </p:pic>
      <p:pic>
        <p:nvPicPr>
          <p:cNvPr id="7" name="Content Placeholder 6"/>
          <p:cNvPicPr>
            <a:picLocks noGrp="1" noChangeAspect="1"/>
          </p:cNvPicPr>
          <p:nvPr>
            <p:ph sz="half" idx="4"/>
          </p:nvPr>
        </p:nvPicPr>
        <p:blipFill rotWithShape="1">
          <a:blip r:embed="rId3">
            <a:extLst>
              <a:ext uri="{28A0092B-C50C-407E-A947-70E740481C1C}">
                <a14:useLocalDpi xmlns:a14="http://schemas.microsoft.com/office/drawing/2010/main" val="0"/>
              </a:ext>
            </a:extLst>
          </a:blip>
          <a:srcRect t="9664"/>
          <a:stretch/>
        </p:blipFill>
        <p:spPr>
          <a:xfrm>
            <a:off x="5029200" y="2286000"/>
            <a:ext cx="3661305" cy="3947014"/>
          </a:xfrm>
        </p:spPr>
      </p:pic>
      <p:pic>
        <p:nvPicPr>
          <p:cNvPr id="9" name="Picture 8"/>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53393" y="2286000"/>
            <a:ext cx="4123407" cy="2438400"/>
          </a:xfrm>
          <a:prstGeom prst="rect">
            <a:avLst/>
          </a:prstGeom>
        </p:spPr>
      </p:pic>
      <p:sp>
        <p:nvSpPr>
          <p:cNvPr id="10" name="Footer Placeholder 9"/>
          <p:cNvSpPr>
            <a:spLocks noGrp="1"/>
          </p:cNvSpPr>
          <p:nvPr>
            <p:ph type="ftr" sz="quarter" idx="11"/>
          </p:nvPr>
        </p:nvSpPr>
        <p:spPr/>
        <p:txBody>
          <a:bodyPr/>
          <a:lstStyle/>
          <a:p>
            <a:r>
              <a:rPr lang="de-DE" smtClean="0"/>
              <a:t>Mueller, Kruck, and Baudisch 2013</a:t>
            </a:r>
            <a:endParaRPr lang="en-US"/>
          </a:p>
        </p:txBody>
      </p:sp>
    </p:spTree>
    <p:extLst>
      <p:ext uri="{BB962C8B-B14F-4D97-AF65-F5344CB8AC3E}">
        <p14:creationId xmlns:p14="http://schemas.microsoft.com/office/powerpoint/2010/main" val="2798349367"/>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914400" y="76200"/>
            <a:ext cx="7772400" cy="1143000"/>
          </a:xfrm>
        </p:spPr>
        <p:txBody>
          <a:bodyPr/>
          <a:lstStyle/>
          <a:p>
            <a:r>
              <a:rPr lang="en-US" dirty="0" smtClean="0"/>
              <a:t>Stacked, Cut, and Melted for 2.5D</a:t>
            </a:r>
            <a:endParaRPr lang="en-US" dirty="0"/>
          </a:p>
        </p:txBody>
      </p:sp>
      <p:pic>
        <p:nvPicPr>
          <p:cNvPr id="5" name="Content Placeholder 4"/>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914400" y="1447800"/>
            <a:ext cx="3749675" cy="1848746"/>
          </a:xfrm>
        </p:spPr>
      </p:pic>
      <p:pic>
        <p:nvPicPr>
          <p:cNvPr id="6" name="Content Placeholder 5"/>
          <p:cNvPicPr>
            <a:picLocks noGrp="1" noChangeAspect="1"/>
          </p:cNvPicPr>
          <p:nvPr>
            <p:ph sz="quarter" idx="2"/>
          </p:nvPr>
        </p:nvPicPr>
        <p:blipFill>
          <a:blip r:embed="rId3">
            <a:extLst>
              <a:ext uri="{28A0092B-C50C-407E-A947-70E740481C1C}">
                <a14:useLocalDpi xmlns:a14="http://schemas.microsoft.com/office/drawing/2010/main" val="0"/>
              </a:ext>
            </a:extLst>
          </a:blip>
          <a:stretch>
            <a:fillRect/>
          </a:stretch>
        </p:blipFill>
        <p:spPr>
          <a:xfrm>
            <a:off x="974725" y="3297133"/>
            <a:ext cx="3749675" cy="2874750"/>
          </a:xfrm>
        </p:spPr>
      </p:pic>
      <p:pic>
        <p:nvPicPr>
          <p:cNvPr id="8" name="Picture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4800600" y="1143000"/>
            <a:ext cx="3886200" cy="1726370"/>
          </a:xfrm>
          <a:prstGeom prst="rect">
            <a:avLst/>
          </a:prstGeom>
        </p:spPr>
      </p:pic>
      <p:pic>
        <p:nvPicPr>
          <p:cNvPr id="7" name="Picture 6"/>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724400" y="2364675"/>
            <a:ext cx="4039442" cy="3959925"/>
          </a:xfrm>
          <a:prstGeom prst="rect">
            <a:avLst/>
          </a:prstGeom>
        </p:spPr>
      </p:pic>
    </p:spTree>
    <p:extLst>
      <p:ext uri="{BB962C8B-B14F-4D97-AF65-F5344CB8AC3E}">
        <p14:creationId xmlns:p14="http://schemas.microsoft.com/office/powerpoint/2010/main" val="1610103301"/>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Modelling Form</a:t>
            </a:r>
            <a:endParaRPr lang="en-US" dirty="0"/>
          </a:p>
        </p:txBody>
      </p:sp>
      <p:sp>
        <p:nvSpPr>
          <p:cNvPr id="3" name="Text Placeholder 2"/>
          <p:cNvSpPr>
            <a:spLocks noGrp="1"/>
          </p:cNvSpPr>
          <p:nvPr>
            <p:ph type="body" idx="1"/>
          </p:nvPr>
        </p:nvSpPr>
        <p:spPr/>
        <p:txBody>
          <a:bodyPr/>
          <a:lstStyle/>
          <a:p>
            <a:endParaRPr lang="en-US"/>
          </a:p>
        </p:txBody>
      </p:sp>
    </p:spTree>
    <p:extLst>
      <p:ext uri="{BB962C8B-B14F-4D97-AF65-F5344CB8AC3E}">
        <p14:creationId xmlns:p14="http://schemas.microsoft.com/office/powerpoint/2010/main" val="1916026174"/>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Wireprinting</a:t>
            </a:r>
            <a:endParaRPr lang="en-US" dirty="0"/>
          </a:p>
        </p:txBody>
      </p:sp>
      <p:pic>
        <p:nvPicPr>
          <p:cNvPr id="4" name="Picture 2"/>
          <p:cNvPicPr>
            <a:picLocks noGrp="1" noChangeAspect="1" noChangeArrowheads="1"/>
          </p:cNvPicPr>
          <p:nvPr>
            <p:ph sz="quarter" idx="1"/>
          </p:nvPr>
        </p:nvPicPr>
        <p:blipFill>
          <a:blip r:embed="rId2">
            <a:extLst>
              <a:ext uri="{28A0092B-C50C-407E-A947-70E740481C1C}">
                <a14:useLocalDpi xmlns:a14="http://schemas.microsoft.com/office/drawing/2010/main" val="0"/>
              </a:ext>
            </a:extLst>
          </a:blip>
          <a:srcRect/>
          <a:stretch>
            <a:fillRect/>
          </a:stretch>
        </p:blipFill>
        <p:spPr bwMode="auto">
          <a:xfrm>
            <a:off x="762000" y="1752600"/>
            <a:ext cx="7772400" cy="3918585"/>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Lst>
        </p:spPr>
      </p:pic>
      <p:sp>
        <p:nvSpPr>
          <p:cNvPr id="5" name="Footer Placeholder 4"/>
          <p:cNvSpPr>
            <a:spLocks noGrp="1"/>
          </p:cNvSpPr>
          <p:nvPr>
            <p:ph type="ftr" sz="quarter" idx="11"/>
          </p:nvPr>
        </p:nvSpPr>
        <p:spPr/>
        <p:txBody>
          <a:bodyPr/>
          <a:lstStyle/>
          <a:p>
            <a:r>
              <a:rPr lang="en-US" dirty="0" smtClean="0"/>
              <a:t>Mueller, </a:t>
            </a:r>
            <a:r>
              <a:rPr lang="en-US" dirty="0" err="1" smtClean="0"/>
              <a:t>Im</a:t>
            </a:r>
            <a:r>
              <a:rPr lang="en-US" dirty="0" smtClean="0"/>
              <a:t>, </a:t>
            </a:r>
            <a:r>
              <a:rPr lang="en-US" dirty="0" err="1" smtClean="0"/>
              <a:t>Gurevich</a:t>
            </a:r>
            <a:r>
              <a:rPr lang="en-US" dirty="0" smtClean="0"/>
              <a:t>, </a:t>
            </a:r>
            <a:r>
              <a:rPr lang="en-US" dirty="0" err="1" smtClean="0"/>
              <a:t>Teibrich</a:t>
            </a:r>
            <a:r>
              <a:rPr lang="en-US" dirty="0" smtClean="0"/>
              <a:t>, </a:t>
            </a:r>
            <a:r>
              <a:rPr lang="en-US" dirty="0" err="1" smtClean="0"/>
              <a:t>Pfisterer</a:t>
            </a:r>
            <a:r>
              <a:rPr lang="en-US" dirty="0" smtClean="0"/>
              <a:t>, </a:t>
            </a:r>
            <a:r>
              <a:rPr lang="en-US" dirty="0" err="1" smtClean="0"/>
              <a:t>Guimbretiere</a:t>
            </a:r>
            <a:r>
              <a:rPr lang="en-US" dirty="0" smtClean="0"/>
              <a:t>, and </a:t>
            </a:r>
            <a:r>
              <a:rPr lang="en-US" dirty="0" err="1" smtClean="0"/>
              <a:t>Baudisch</a:t>
            </a:r>
            <a:r>
              <a:rPr lang="en-US" dirty="0" smtClean="0"/>
              <a:t> 2014</a:t>
            </a:r>
            <a:endParaRPr lang="en-US" dirty="0"/>
          </a:p>
        </p:txBody>
      </p:sp>
    </p:spTree>
    <p:extLst>
      <p:ext uri="{BB962C8B-B14F-4D97-AF65-F5344CB8AC3E}">
        <p14:creationId xmlns:p14="http://schemas.microsoft.com/office/powerpoint/2010/main" val="141114337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On Keypress…</a:t>
            </a:r>
            <a:endParaRPr lang="en-US" dirty="0"/>
          </a:p>
        </p:txBody>
      </p:sp>
      <p:sp>
        <p:nvSpPr>
          <p:cNvPr id="4" name="Text Placeholder 3"/>
          <p:cNvSpPr>
            <a:spLocks noGrp="1"/>
          </p:cNvSpPr>
          <p:nvPr>
            <p:ph type="body" idx="2"/>
          </p:nvPr>
        </p:nvSpPr>
        <p:spPr>
          <a:xfrm>
            <a:off x="914400" y="1600200"/>
            <a:ext cx="2895600" cy="4495800"/>
          </a:xfrm>
        </p:spPr>
        <p:txBody>
          <a:bodyPr/>
          <a:lstStyle/>
          <a:p>
            <a:r>
              <a:rPr lang="en-US" sz="900" dirty="0"/>
              <a:t>function DoSomething(e) {</a:t>
            </a:r>
          </a:p>
          <a:p>
            <a:r>
              <a:rPr lang="en-US" sz="900" dirty="0"/>
              <a:t>  </a:t>
            </a:r>
            <a:r>
              <a:rPr lang="en-US" sz="900" dirty="0" err="1" smtClean="0"/>
              <a:t>var</a:t>
            </a:r>
            <a:r>
              <a:rPr lang="en-US" sz="900" dirty="0" smtClean="0"/>
              <a:t> </a:t>
            </a:r>
            <a:r>
              <a:rPr lang="en-US" sz="900" dirty="0"/>
              <a:t>letter = </a:t>
            </a:r>
            <a:r>
              <a:rPr lang="en-US" sz="900" dirty="0" err="1"/>
              <a:t>e.key</a:t>
            </a:r>
            <a:r>
              <a:rPr lang="en-US" sz="900" dirty="0"/>
              <a:t>;</a:t>
            </a:r>
          </a:p>
          <a:p>
            <a:r>
              <a:rPr lang="en-US" sz="900" dirty="0" smtClean="0"/>
              <a:t>  </a:t>
            </a:r>
            <a:r>
              <a:rPr lang="en-US" sz="900" dirty="0" err="1" smtClean="0"/>
              <a:t>document.getElementById</a:t>
            </a:r>
            <a:r>
              <a:rPr lang="en-US" sz="900" dirty="0"/>
              <a:t>("display").</a:t>
            </a:r>
            <a:r>
              <a:rPr lang="en-US" sz="900" dirty="0" err="1"/>
              <a:t>innerHTML</a:t>
            </a:r>
            <a:r>
              <a:rPr lang="en-US" sz="900" dirty="0"/>
              <a:t> = letter;</a:t>
            </a:r>
          </a:p>
          <a:p>
            <a:r>
              <a:rPr lang="en-US" sz="900" dirty="0"/>
              <a:t>}</a:t>
            </a:r>
          </a:p>
          <a:p>
            <a:endParaRPr lang="en-US" sz="900" dirty="0"/>
          </a:p>
          <a:p>
            <a:r>
              <a:rPr lang="en-US" sz="900" dirty="0" err="1"/>
              <a:t>window.onload</a:t>
            </a:r>
            <a:r>
              <a:rPr lang="en-US" sz="900" dirty="0"/>
              <a:t> = function() </a:t>
            </a:r>
            <a:r>
              <a:rPr lang="en-US" sz="900" dirty="0" smtClean="0"/>
              <a:t>{</a:t>
            </a:r>
          </a:p>
          <a:p>
            <a:r>
              <a:rPr lang="en-US" sz="900" dirty="0"/>
              <a:t> </a:t>
            </a:r>
            <a:r>
              <a:rPr lang="en-US" sz="900" dirty="0" smtClean="0"/>
              <a:t> </a:t>
            </a:r>
            <a:r>
              <a:rPr lang="en-US" sz="900" dirty="0" err="1" smtClean="0"/>
              <a:t>window.onkeypress</a:t>
            </a:r>
            <a:r>
              <a:rPr lang="en-US" sz="900" dirty="0" smtClean="0"/>
              <a:t> </a:t>
            </a:r>
            <a:r>
              <a:rPr lang="en-US" sz="900" dirty="0"/>
              <a:t>= DoSomething;</a:t>
            </a:r>
          </a:p>
          <a:p>
            <a:r>
              <a:rPr lang="en-US" sz="900" dirty="0"/>
              <a:t>}</a:t>
            </a:r>
          </a:p>
          <a:p>
            <a:endParaRPr lang="en-US" dirty="0"/>
          </a:p>
          <a:p>
            <a:endParaRPr lang="en-US" dirty="0"/>
          </a:p>
        </p:txBody>
      </p:sp>
      <p:pic>
        <p:nvPicPr>
          <p:cNvPr id="5" name="Content Placeholder 4"/>
          <p:cNvPicPr>
            <a:picLocks noGrp="1" noChangeAspect="1"/>
          </p:cNvPicPr>
          <p:nvPr>
            <p:ph sz="quarter" idx="1"/>
          </p:nvPr>
        </p:nvPicPr>
        <p:blipFill rotWithShape="1">
          <a:blip r:embed="rId2">
            <a:extLst>
              <a:ext uri="{28A0092B-C50C-407E-A947-70E740481C1C}">
                <a14:useLocalDpi xmlns:a14="http://schemas.microsoft.com/office/drawing/2010/main" val="0"/>
              </a:ext>
            </a:extLst>
          </a:blip>
          <a:srcRect l="16571"/>
          <a:stretch/>
        </p:blipFill>
        <p:spPr>
          <a:xfrm>
            <a:off x="3918856" y="1704975"/>
            <a:ext cx="4767943" cy="4286250"/>
          </a:xfrm>
        </p:spPr>
      </p:pic>
    </p:spTree>
    <p:extLst>
      <p:ext uri="{BB962C8B-B14F-4D97-AF65-F5344CB8AC3E}">
        <p14:creationId xmlns:p14="http://schemas.microsoft.com/office/powerpoint/2010/main" val="3337332087"/>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more likely story…</a:t>
            </a:r>
            <a:endParaRPr lang="en-US" dirty="0"/>
          </a:p>
        </p:txBody>
      </p:sp>
      <p:pic>
        <p:nvPicPr>
          <p:cNvPr id="4" name="Content Placeholder 3"/>
          <p:cNvPicPr>
            <a:picLocks noGrp="1" noChangeAspect="1"/>
          </p:cNvPicPr>
          <p:nvPr>
            <p:ph sz="quarter" idx="1"/>
          </p:nvPr>
        </p:nvPicPr>
        <p:blipFill>
          <a:blip r:embed="rId2">
            <a:extLst>
              <a:ext uri="{28A0092B-C50C-407E-A947-70E740481C1C}">
                <a14:useLocalDpi xmlns:a14="http://schemas.microsoft.com/office/drawing/2010/main" val="0"/>
              </a:ext>
            </a:extLst>
          </a:blip>
          <a:stretch>
            <a:fillRect/>
          </a:stretch>
        </p:blipFill>
        <p:spPr>
          <a:xfrm>
            <a:off x="2419350" y="1914525"/>
            <a:ext cx="4762500" cy="3638550"/>
          </a:xfrm>
        </p:spPr>
      </p:pic>
    </p:spTree>
    <p:extLst>
      <p:ext uri="{BB962C8B-B14F-4D97-AF65-F5344CB8AC3E}">
        <p14:creationId xmlns:p14="http://schemas.microsoft.com/office/powerpoint/2010/main" val="338094927"/>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fontScale="90000"/>
          </a:bodyPr>
          <a:lstStyle/>
          <a:p>
            <a:r>
              <a:rPr lang="en-US" dirty="0" smtClean="0"/>
              <a:t>Event Handling Assumes Some Things about Users….</a:t>
            </a:r>
            <a:endParaRPr lang="en-US" dirty="0"/>
          </a:p>
        </p:txBody>
      </p:sp>
      <p:sp>
        <p:nvSpPr>
          <p:cNvPr id="3" name="Text Placeholder 2"/>
          <p:cNvSpPr>
            <a:spLocks noGrp="1"/>
          </p:cNvSpPr>
          <p:nvPr>
            <p:ph type="body" idx="1"/>
          </p:nvPr>
        </p:nvSpPr>
        <p:spPr/>
        <p:txBody>
          <a:bodyPr/>
          <a:lstStyle/>
          <a:p>
            <a:r>
              <a:rPr lang="en-US" dirty="0" smtClean="0"/>
              <a:t>What is a click?</a:t>
            </a:r>
            <a:endParaRPr lang="en-US" dirty="0"/>
          </a:p>
        </p:txBody>
      </p:sp>
      <p:sp>
        <p:nvSpPr>
          <p:cNvPr id="5" name="Text Placeholder 4"/>
          <p:cNvSpPr>
            <a:spLocks noGrp="1"/>
          </p:cNvSpPr>
          <p:nvPr>
            <p:ph type="body" sz="half" idx="3"/>
          </p:nvPr>
        </p:nvSpPr>
        <p:spPr/>
        <p:txBody>
          <a:bodyPr/>
          <a:lstStyle/>
          <a:p>
            <a:r>
              <a:rPr lang="en-US" dirty="0" smtClean="0"/>
              <a:t>A change in state of a button.</a:t>
            </a:r>
            <a:endParaRPr lang="en-US" dirty="0"/>
          </a:p>
        </p:txBody>
      </p:sp>
      <p:pic>
        <p:nvPicPr>
          <p:cNvPr id="7" name="Content Placeholder 6"/>
          <p:cNvPicPr>
            <a:picLocks noGrp="1" noChangeAspect="1"/>
          </p:cNvPicPr>
          <p:nvPr>
            <p:ph sz="half" idx="2"/>
          </p:nvPr>
        </p:nvPicPr>
        <p:blipFill>
          <a:blip r:embed="rId2">
            <a:extLst>
              <a:ext uri="{28A0092B-C50C-407E-A947-70E740481C1C}">
                <a14:useLocalDpi xmlns:a14="http://schemas.microsoft.com/office/drawing/2010/main" val="0"/>
              </a:ext>
            </a:extLst>
          </a:blip>
          <a:stretch>
            <a:fillRect/>
          </a:stretch>
        </p:blipFill>
        <p:spPr>
          <a:xfrm>
            <a:off x="616728" y="3581400"/>
            <a:ext cx="3872753" cy="914400"/>
          </a:xfrm>
        </p:spPr>
      </p:pic>
      <p:pic>
        <p:nvPicPr>
          <p:cNvPr id="8" name="Content Placeholder 7"/>
          <p:cNvPicPr>
            <a:picLocks noGrp="1" noChangeAspect="1"/>
          </p:cNvPicPr>
          <p:nvPr>
            <p:ph sz="half" idx="4"/>
          </p:nvPr>
        </p:nvPicPr>
        <p:blipFill>
          <a:blip r:embed="rId3">
            <a:extLst>
              <a:ext uri="{28A0092B-C50C-407E-A947-70E740481C1C}">
                <a14:useLocalDpi xmlns:a14="http://schemas.microsoft.com/office/drawing/2010/main" val="0"/>
              </a:ext>
            </a:extLst>
          </a:blip>
          <a:stretch>
            <a:fillRect/>
          </a:stretch>
        </p:blipFill>
        <p:spPr>
          <a:xfrm>
            <a:off x="4953000" y="2443655"/>
            <a:ext cx="3733800" cy="3494689"/>
          </a:xfrm>
        </p:spPr>
      </p:pic>
    </p:spTree>
    <p:extLst>
      <p:ext uri="{BB962C8B-B14F-4D97-AF65-F5344CB8AC3E}">
        <p14:creationId xmlns:p14="http://schemas.microsoft.com/office/powerpoint/2010/main" val="1877310545"/>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ctr"/>
            <a:r>
              <a:rPr lang="en-US" dirty="0" smtClean="0"/>
              <a:t>“How the computer sees us.”</a:t>
            </a:r>
            <a:endParaRPr lang="en-US" dirty="0"/>
          </a:p>
        </p:txBody>
      </p:sp>
      <p:sp>
        <p:nvSpPr>
          <p:cNvPr id="6" name="Footer Placeholder 5"/>
          <p:cNvSpPr>
            <a:spLocks noGrp="1"/>
          </p:cNvSpPr>
          <p:nvPr>
            <p:ph type="ftr" sz="quarter" idx="11"/>
          </p:nvPr>
        </p:nvSpPr>
        <p:spPr/>
        <p:txBody>
          <a:bodyPr/>
          <a:lstStyle/>
          <a:p>
            <a:r>
              <a:rPr lang="en-US" smtClean="0"/>
              <a:t>O'Sullivan and Igoe (2004)</a:t>
            </a:r>
            <a:endParaRPr lang="en-US"/>
          </a:p>
        </p:txBody>
      </p:sp>
      <p:pic>
        <p:nvPicPr>
          <p:cNvPr id="5" name="Picture Placeholder 4"/>
          <p:cNvPicPr>
            <a:picLocks noGrp="1" noChangeAspect="1"/>
          </p:cNvPicPr>
          <p:nvPr>
            <p:ph type="pic" idx="1"/>
          </p:nvPr>
        </p:nvPicPr>
        <p:blipFill rotWithShape="1">
          <a:blip r:embed="rId3" cstate="print">
            <a:extLst>
              <a:ext uri="{28A0092B-C50C-407E-A947-70E740481C1C}">
                <a14:useLocalDpi xmlns:a14="http://schemas.microsoft.com/office/drawing/2010/main" val="0"/>
              </a:ext>
            </a:extLst>
          </a:blip>
          <a:srcRect l="-377" t="-52" r="-2127" b="-813"/>
          <a:stretch/>
        </p:blipFill>
        <p:spPr>
          <a:xfrm>
            <a:off x="2971800" y="533400"/>
            <a:ext cx="2960914" cy="4049486"/>
          </a:xfrm>
          <a:noFill/>
          <a:ln>
            <a:noFill/>
          </a:ln>
        </p:spPr>
      </p:pic>
    </p:spTree>
    <p:extLst>
      <p:ext uri="{BB962C8B-B14F-4D97-AF65-F5344CB8AC3E}">
        <p14:creationId xmlns:p14="http://schemas.microsoft.com/office/powerpoint/2010/main" val="3131654348"/>
      </p:ext>
    </p:extLst>
  </p:cSld>
  <p:clrMapOvr>
    <a:masterClrMapping/>
  </p:clrMapOvr>
  <p:timing>
    <p:tnLst>
      <p:par>
        <p:cTn id="1" dur="indefinite" restart="never" nodeType="tmRoot"/>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Equity">
  <a:themeElements>
    <a:clrScheme name="Solstice">
      <a:dk1>
        <a:sysClr val="windowText" lastClr="000000"/>
      </a:dk1>
      <a:lt1>
        <a:sysClr val="window" lastClr="FFFFFF"/>
      </a:lt1>
      <a:dk2>
        <a:srgbClr val="4F271C"/>
      </a:dk2>
      <a:lt2>
        <a:srgbClr val="E7DEC9"/>
      </a:lt2>
      <a:accent1>
        <a:srgbClr val="3891A7"/>
      </a:accent1>
      <a:accent2>
        <a:srgbClr val="FEB80A"/>
      </a:accent2>
      <a:accent3>
        <a:srgbClr val="C32D2E"/>
      </a:accent3>
      <a:accent4>
        <a:srgbClr val="84AA33"/>
      </a:accent4>
      <a:accent5>
        <a:srgbClr val="964305"/>
      </a:accent5>
      <a:accent6>
        <a:srgbClr val="475A8D"/>
      </a:accent6>
      <a:hlink>
        <a:srgbClr val="8DC765"/>
      </a:hlink>
      <a:folHlink>
        <a:srgbClr val="AA8A14"/>
      </a:folHlink>
    </a:clrScheme>
    <a:fontScheme name="Equity">
      <a:majorFont>
        <a:latin typeface="Franklin Gothic Book"/>
        <a:ea typeface=""/>
        <a:cs typeface=""/>
        <a:font script="Grek" typeface="Calibri"/>
        <a:font script="Cyrl" typeface="Calibri"/>
        <a:font script="Jpan" typeface="HGｺﾞｼｯｸM"/>
        <a:font script="Hang" typeface="바탕"/>
        <a:font script="Hans" typeface="幼圆"/>
        <a:font script="Hant" typeface="微軟正黑體"/>
        <a:font script="Arab" typeface="Tahoma"/>
        <a:font script="Hebr" typeface="Aharoni"/>
        <a:font script="Thai" typeface="Lily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Perpetua"/>
        <a:ea typeface=""/>
        <a:cs typeface=""/>
        <a:font script="Grek" typeface="Cambria"/>
        <a:font script="Cyrl" typeface="Cambria"/>
        <a:font script="Jpan" typeface="HG創英ﾌﾟﾚｾﾞﾝｽEB"/>
        <a:font script="Hang" typeface="맑은 고딕"/>
        <a:font script="Hans" typeface="宋体"/>
        <a:font script="Hant" typeface="新細明體"/>
        <a:font script="Arab" typeface="Times New Roman"/>
        <a:font script="Hebr" typeface="Aharoni"/>
        <a:font script="Thai" typeface="EucrosiaUPC"/>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inorFont>
    </a:fontScheme>
    <a:fmtScheme name="Equity">
      <a:fillStyleLst>
        <a:solidFill>
          <a:schemeClr val="phClr"/>
        </a:solidFill>
        <a:blipFill>
          <a:blip xmlns:r="http://schemas.openxmlformats.org/officeDocument/2006/relationships" r:embed="rId1">
            <a:duotone>
              <a:schemeClr val="phClr">
                <a:tint val="30000"/>
                <a:satMod val="300000"/>
              </a:schemeClr>
              <a:schemeClr val="phClr">
                <a:tint val="40000"/>
                <a:satMod val="200000"/>
              </a:schemeClr>
            </a:duotone>
          </a:blip>
          <a:tile tx="0" ty="0" sx="70000" sy="70000" flip="none" algn="ctr"/>
        </a:blipFill>
        <a:blipFill>
          <a:blip xmlns:r="http://schemas.openxmlformats.org/officeDocument/2006/relationships" r:embed="rId1">
            <a:duotone>
              <a:schemeClr val="phClr">
                <a:shade val="22000"/>
                <a:satMod val="160000"/>
              </a:schemeClr>
              <a:schemeClr val="phClr">
                <a:shade val="45000"/>
                <a:satMod val="100000"/>
              </a:schemeClr>
            </a:duotone>
          </a:blip>
          <a:tile tx="0" ty="0" sx="65000" sy="65000" flip="none" algn="ctr"/>
        </a:blipFill>
      </a:fillStyleLst>
      <a:lnStyleLst>
        <a:ln w="9525" cap="flat" cmpd="sng" algn="ctr">
          <a:solidFill>
            <a:schemeClr val="phClr">
              <a:shade val="60000"/>
              <a:satMod val="110000"/>
            </a:schemeClr>
          </a:solidFill>
          <a:prstDash val="solid"/>
        </a:ln>
        <a:ln w="12700" cap="flat" cmpd="sng" algn="ctr">
          <a:solidFill>
            <a:schemeClr val="phClr"/>
          </a:solidFill>
          <a:prstDash val="solid"/>
        </a:ln>
        <a:ln w="38100" cap="flat" cmpd="sng" algn="ctr">
          <a:solidFill>
            <a:schemeClr val="phClr"/>
          </a:solidFill>
          <a:prstDash val="solid"/>
        </a:ln>
      </a:lnStyleLst>
      <a:effectStyleLst>
        <a:effectStyle>
          <a:effectLst>
            <a:outerShdw blurRad="38100" dist="25400" dir="5400000" algn="t" rotWithShape="0">
              <a:srgbClr val="000000">
                <a:alpha val="50000"/>
              </a:srgbClr>
            </a:outerShdw>
          </a:effectLst>
        </a:effectStyle>
        <a:effectStyle>
          <a:effectLst>
            <a:outerShdw blurRad="38100" dist="25400" dir="5400000" algn="t" rotWithShape="0">
              <a:srgbClr val="000000">
                <a:alpha val="50000"/>
              </a:srgbClr>
            </a:outerShdw>
          </a:effectLst>
        </a:effectStyle>
        <a:effectStyle>
          <a:effectLst>
            <a:outerShdw blurRad="50800" dist="50800" dir="5400000" algn="t" rotWithShape="0">
              <a:srgbClr val="000000">
                <a:alpha val="60000"/>
              </a:srgbClr>
            </a:outerShdw>
          </a:effectLst>
          <a:scene3d>
            <a:camera prst="isometricBottomUp" fov="0">
              <a:rot lat="0" lon="0" rev="0"/>
            </a:camera>
            <a:lightRig rig="soft" dir="b">
              <a:rot lat="0" lon="0" rev="9000000"/>
            </a:lightRig>
          </a:scene3d>
          <a:sp3d contourW="35000" prstMaterial="matte">
            <a:bevelT w="45000" h="38100" prst="convex"/>
            <a:contourClr>
              <a:schemeClr val="phClr">
                <a:tint val="10000"/>
                <a:satMod val="130000"/>
              </a:schemeClr>
            </a:contourClr>
          </a:sp3d>
        </a:effectStyle>
      </a:effectStyleLst>
      <a:bgFillStyleLst>
        <a:solidFill>
          <a:schemeClr val="phClr"/>
        </a:solidFill>
        <a:gradFill rotWithShape="1">
          <a:gsLst>
            <a:gs pos="0">
              <a:schemeClr val="phClr">
                <a:shade val="40000"/>
                <a:satMod val="165000"/>
              </a:schemeClr>
            </a:gs>
            <a:gs pos="50000">
              <a:schemeClr val="phClr">
                <a:shade val="80000"/>
                <a:satMod val="155000"/>
              </a:schemeClr>
            </a:gs>
            <a:gs pos="100000">
              <a:schemeClr val="phClr">
                <a:tint val="95000"/>
                <a:satMod val="200000"/>
              </a:schemeClr>
            </a:gs>
          </a:gsLst>
          <a:lin ang="16200000" scaled="1"/>
        </a:gradFill>
        <a:blipFill>
          <a:blip xmlns:r="http://schemas.openxmlformats.org/officeDocument/2006/relationships" r:embed="rId1">
            <a:duotone>
              <a:schemeClr val="phClr">
                <a:tint val="95000"/>
                <a:satMod val="200000"/>
              </a:schemeClr>
              <a:schemeClr val="phClr">
                <a:shade val="80000"/>
                <a:satMod val="100000"/>
              </a:schemeClr>
            </a:duotone>
          </a:blip>
          <a:tile tx="0" ty="0" sx="55000" sy="55000" flip="none" algn="tl"/>
        </a:blip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emplate>Equity</Template>
  <TotalTime>3766</TotalTime>
  <Words>879</Words>
  <Application>Microsoft Office PowerPoint</Application>
  <PresentationFormat>On-screen Show (4:3)</PresentationFormat>
  <Paragraphs>180</Paragraphs>
  <Slides>55</Slides>
  <Notes>6</Notes>
  <HiddenSlides>0</HiddenSlides>
  <MMClips>2</MMClips>
  <ScaleCrop>false</ScaleCrop>
  <HeadingPairs>
    <vt:vector size="4" baseType="variant">
      <vt:variant>
        <vt:lpstr>Theme</vt:lpstr>
      </vt:variant>
      <vt:variant>
        <vt:i4>1</vt:i4>
      </vt:variant>
      <vt:variant>
        <vt:lpstr>Slide Titles</vt:lpstr>
      </vt:variant>
      <vt:variant>
        <vt:i4>55</vt:i4>
      </vt:variant>
    </vt:vector>
  </HeadingPairs>
  <TitlesOfParts>
    <vt:vector size="56" baseType="lpstr">
      <vt:lpstr>Equity</vt:lpstr>
      <vt:lpstr>Prototyping for Tangible and Physical Computing</vt:lpstr>
      <vt:lpstr>Background</vt:lpstr>
      <vt:lpstr>Direct Manipulation</vt:lpstr>
      <vt:lpstr>Event Handling</vt:lpstr>
      <vt:lpstr>On Keypress…</vt:lpstr>
      <vt:lpstr>On Keypress…</vt:lpstr>
      <vt:lpstr>The more likely story…</vt:lpstr>
      <vt:lpstr>Event Handling Assumes Some Things about Users….</vt:lpstr>
      <vt:lpstr>“How the computer sees us.”</vt:lpstr>
      <vt:lpstr>PowerPoint Presentation</vt:lpstr>
      <vt:lpstr>How Bodies Matter</vt:lpstr>
      <vt:lpstr>Tangible Computing</vt:lpstr>
      <vt:lpstr>Tangible Bits Critique</vt:lpstr>
      <vt:lpstr>Turn physical matter into an interface</vt:lpstr>
      <vt:lpstr>PowerPoint Presentation</vt:lpstr>
      <vt:lpstr>Example Projects</vt:lpstr>
      <vt:lpstr>What is Physical Computing?</vt:lpstr>
      <vt:lpstr>Challenges for Prototyping</vt:lpstr>
      <vt:lpstr>Detecting Use</vt:lpstr>
      <vt:lpstr>Sensors</vt:lpstr>
      <vt:lpstr>Interaction Techniques</vt:lpstr>
      <vt:lpstr>Rapid Iteration</vt:lpstr>
      <vt:lpstr>Switcharoo focuses on Input/Output</vt:lpstr>
      <vt:lpstr>Sketching with Switches (Tracking State)</vt:lpstr>
      <vt:lpstr>Foam Modelling</vt:lpstr>
      <vt:lpstr>Mid-level Fidelity</vt:lpstr>
      <vt:lpstr>Video Shorts used to Display Output/Feedback</vt:lpstr>
      <vt:lpstr>Physical Widgets (Phidgets) Instead of Physical Icons (Phicons)</vt:lpstr>
      <vt:lpstr>Interface Building with Modularity</vt:lpstr>
      <vt:lpstr>Rapid Testing and Feedback</vt:lpstr>
      <vt:lpstr>Computational Sketchbook</vt:lpstr>
      <vt:lpstr>Adding Interactivity to Paper</vt:lpstr>
      <vt:lpstr>Form and Interactivity</vt:lpstr>
      <vt:lpstr>Form Factor Impacts Personalization and Self-expression</vt:lpstr>
      <vt:lpstr>Implications for PCB Design</vt:lpstr>
      <vt:lpstr>Quick Experimentation with Form</vt:lpstr>
      <vt:lpstr>Room Decor</vt:lpstr>
      <vt:lpstr>Tangibility and Seamfulness Helpful for Learning Programming</vt:lpstr>
      <vt:lpstr>Learning Circuitry</vt:lpstr>
      <vt:lpstr>DIY and Tech Democratization</vt:lpstr>
      <vt:lpstr>Craft and Electronics</vt:lpstr>
      <vt:lpstr>Cuttable Like Tape</vt:lpstr>
      <vt:lpstr>Drawing with Stencils</vt:lpstr>
      <vt:lpstr>Fabricating Electronics</vt:lpstr>
      <vt:lpstr>Printable Circuitry</vt:lpstr>
      <vt:lpstr>Printable Circuitry</vt:lpstr>
      <vt:lpstr>Iron-on PCB</vt:lpstr>
      <vt:lpstr>Iron-on PCB</vt:lpstr>
      <vt:lpstr>Fabrication</vt:lpstr>
      <vt:lpstr>2D to 3D</vt:lpstr>
      <vt:lpstr>Pop-ups and 2.5D</vt:lpstr>
      <vt:lpstr>Laser Cutter and 2.5D</vt:lpstr>
      <vt:lpstr>Stacked, Cut, and Melted for 2.5D</vt:lpstr>
      <vt:lpstr>Modelling Form</vt:lpstr>
      <vt:lpstr>Wireprinting</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Prototyping for Tangible and Physical Computing</dc:title>
  <dc:creator>Kristin Williams</dc:creator>
  <cp:lastModifiedBy>Kristin Williams</cp:lastModifiedBy>
  <cp:revision>48</cp:revision>
  <dcterms:created xsi:type="dcterms:W3CDTF">2018-09-26T19:22:25Z</dcterms:created>
  <dcterms:modified xsi:type="dcterms:W3CDTF">2018-10-01T18:03:46Z</dcterms:modified>
</cp:coreProperties>
</file>